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465" r:id="rId6"/>
    <p:sldId id="430" r:id="rId7"/>
    <p:sldId id="440" r:id="rId8"/>
    <p:sldId id="441" r:id="rId9"/>
    <p:sldId id="442" r:id="rId10"/>
    <p:sldId id="431" r:id="rId11"/>
    <p:sldId id="439" r:id="rId12"/>
    <p:sldId id="432" r:id="rId13"/>
    <p:sldId id="438" r:id="rId14"/>
    <p:sldId id="433" r:id="rId15"/>
    <p:sldId id="434" r:id="rId16"/>
    <p:sldId id="436" r:id="rId17"/>
    <p:sldId id="437" r:id="rId18"/>
    <p:sldId id="3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A3723-1313-7941-8E39-1C73397939D4}" v="18" dt="2021-06-28T15:21:37.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73"/>
    <p:restoredTop sz="94694"/>
  </p:normalViewPr>
  <p:slideViewPr>
    <p:cSldViewPr snapToGrid="0" snapToObjects="1">
      <p:cViewPr varScale="1">
        <p:scale>
          <a:sx n="91" d="100"/>
          <a:sy n="91" d="100"/>
        </p:scale>
        <p:origin x="192" y="73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eille HILDEBRANDT" userId="32d9daa9-24aa-4935-a54e-226c1148251b" providerId="ADAL" clId="{F52C1BE2-C43E-E047-8338-5B5F59EA1593}"/>
    <pc:docChg chg="modSld">
      <pc:chgData name="Mireille HILDEBRANDT" userId="32d9daa9-24aa-4935-a54e-226c1148251b" providerId="ADAL" clId="{F52C1BE2-C43E-E047-8338-5B5F59EA1593}" dt="2021-05-13T15:09:42.966" v="0" actId="207"/>
      <pc:docMkLst>
        <pc:docMk/>
      </pc:docMkLst>
      <pc:sldChg chg="modSp mod">
        <pc:chgData name="Mireille HILDEBRANDT" userId="32d9daa9-24aa-4935-a54e-226c1148251b" providerId="ADAL" clId="{F52C1BE2-C43E-E047-8338-5B5F59EA1593}" dt="2021-05-13T15:09:42.966" v="0" actId="207"/>
        <pc:sldMkLst>
          <pc:docMk/>
          <pc:sldMk cId="1698890709" sldId="465"/>
        </pc:sldMkLst>
        <pc:spChg chg="mod">
          <ac:chgData name="Mireille HILDEBRANDT" userId="32d9daa9-24aa-4935-a54e-226c1148251b" providerId="ADAL" clId="{F52C1BE2-C43E-E047-8338-5B5F59EA1593}" dt="2021-05-13T15:09:42.966" v="0" actId="207"/>
          <ac:spMkLst>
            <pc:docMk/>
            <pc:sldMk cId="1698890709" sldId="465"/>
            <ac:spMk id="3" creationId="{D7FBE1AA-137C-2F49-8DAB-385770EF6CF5}"/>
          </ac:spMkLst>
        </pc:spChg>
      </pc:sldChg>
    </pc:docChg>
  </pc:docChgLst>
  <pc:docChgLst>
    <pc:chgData name="Mireille HILDEBRANDT" userId="32d9daa9-24aa-4935-a54e-226c1148251b" providerId="ADAL" clId="{41E8DD48-B582-D342-A3A6-023C5B6CDFB6}"/>
    <pc:docChg chg="custSel modSld">
      <pc:chgData name="Mireille HILDEBRANDT" userId="32d9daa9-24aa-4935-a54e-226c1148251b" providerId="ADAL" clId="{41E8DD48-B582-D342-A3A6-023C5B6CDFB6}" dt="2021-06-26T08:33:46.309" v="0" actId="478"/>
      <pc:docMkLst>
        <pc:docMk/>
      </pc:docMkLst>
      <pc:sldChg chg="delSp mod delAnim">
        <pc:chgData name="Mireille HILDEBRANDT" userId="32d9daa9-24aa-4935-a54e-226c1148251b" providerId="ADAL" clId="{41E8DD48-B582-D342-A3A6-023C5B6CDFB6}" dt="2021-06-26T08:33:46.309" v="0" actId="478"/>
        <pc:sldMkLst>
          <pc:docMk/>
          <pc:sldMk cId="1931581279" sldId="256"/>
        </pc:sldMkLst>
        <pc:picChg chg="del">
          <ac:chgData name="Mireille HILDEBRANDT" userId="32d9daa9-24aa-4935-a54e-226c1148251b" providerId="ADAL" clId="{41E8DD48-B582-D342-A3A6-023C5B6CDFB6}" dt="2021-06-26T08:33:46.309" v="0" actId="478"/>
          <ac:picMkLst>
            <pc:docMk/>
            <pc:sldMk cId="1931581279" sldId="256"/>
            <ac:picMk id="4" creationId="{80E24393-D594-1146-B2EC-585091216B41}"/>
          </ac:picMkLst>
        </pc:picChg>
      </pc:sldChg>
    </pc:docChg>
  </pc:docChgLst>
  <pc:docChgLst>
    <pc:chgData name="Mireille HILDEBRANDT" userId="32d9daa9-24aa-4935-a54e-226c1148251b" providerId="ADAL" clId="{324A3723-1313-7941-8E39-1C73397939D4}"/>
    <pc:docChg chg="custSel delSld modSld">
      <pc:chgData name="Mireille HILDEBRANDT" userId="32d9daa9-24aa-4935-a54e-226c1148251b" providerId="ADAL" clId="{324A3723-1313-7941-8E39-1C73397939D4}" dt="2021-06-28T15:21:39.828" v="130" actId="478"/>
      <pc:docMkLst>
        <pc:docMk/>
      </pc:docMkLst>
      <pc:sldChg chg="addSp modSp mod modAnim">
        <pc:chgData name="Mireille HILDEBRANDT" userId="32d9daa9-24aa-4935-a54e-226c1148251b" providerId="ADAL" clId="{324A3723-1313-7941-8E39-1C73397939D4}" dt="2021-06-28T13:19:06.229" v="109" actId="20577"/>
        <pc:sldMkLst>
          <pc:docMk/>
          <pc:sldMk cId="1931581279" sldId="256"/>
        </pc:sldMkLst>
        <pc:spChg chg="mod">
          <ac:chgData name="Mireille HILDEBRANDT" userId="32d9daa9-24aa-4935-a54e-226c1148251b" providerId="ADAL" clId="{324A3723-1313-7941-8E39-1C73397939D4}" dt="2021-06-28T13:19:06.229" v="109" actId="20577"/>
          <ac:spMkLst>
            <pc:docMk/>
            <pc:sldMk cId="1931581279" sldId="256"/>
            <ac:spMk id="2" creationId="{00000000-0000-0000-0000-000000000000}"/>
          </ac:spMkLst>
        </pc:spChg>
        <pc:picChg chg="add mod">
          <ac:chgData name="Mireille HILDEBRANDT" userId="32d9daa9-24aa-4935-a54e-226c1148251b" providerId="ADAL" clId="{324A3723-1313-7941-8E39-1C73397939D4}" dt="2021-06-28T13:18:30.619" v="107"/>
          <ac:picMkLst>
            <pc:docMk/>
            <pc:sldMk cId="1931581279" sldId="256"/>
            <ac:picMk id="3" creationId="{2E178D48-C939-DF46-802D-685335BF3BB3}"/>
          </ac:picMkLst>
        </pc:picChg>
      </pc:sldChg>
      <pc:sldChg chg="addSp delSp modSp mod delAnim modAnim">
        <pc:chgData name="Mireille HILDEBRANDT" userId="32d9daa9-24aa-4935-a54e-226c1148251b" providerId="ADAL" clId="{324A3723-1313-7941-8E39-1C73397939D4}" dt="2021-06-28T15:21:39.828" v="130" actId="478"/>
        <pc:sldMkLst>
          <pc:docMk/>
          <pc:sldMk cId="1554071170" sldId="393"/>
        </pc:sldMkLst>
        <pc:picChg chg="del">
          <ac:chgData name="Mireille HILDEBRANDT" userId="32d9daa9-24aa-4935-a54e-226c1148251b" providerId="ADAL" clId="{324A3723-1313-7941-8E39-1C73397939D4}" dt="2021-06-28T15:21:39.828" v="130" actId="478"/>
          <ac:picMkLst>
            <pc:docMk/>
            <pc:sldMk cId="1554071170" sldId="393"/>
            <ac:picMk id="2" creationId="{9E67D1AC-E2F2-2D42-A07E-C4DCA6227306}"/>
          </ac:picMkLst>
        </pc:picChg>
        <pc:picChg chg="add mod">
          <ac:chgData name="Mireille HILDEBRANDT" userId="32d9daa9-24aa-4935-a54e-226c1148251b" providerId="ADAL" clId="{324A3723-1313-7941-8E39-1C73397939D4}" dt="2021-06-28T15:21:37.520" v="129"/>
          <ac:picMkLst>
            <pc:docMk/>
            <pc:sldMk cId="1554071170" sldId="393"/>
            <ac:picMk id="8" creationId="{570949BC-C037-3F47-A8FD-2E3E561F33E3}"/>
          </ac:picMkLst>
        </pc:picChg>
      </pc:sldChg>
      <pc:sldChg chg="del">
        <pc:chgData name="Mireille HILDEBRANDT" userId="32d9daa9-24aa-4935-a54e-226c1148251b" providerId="ADAL" clId="{324A3723-1313-7941-8E39-1C73397939D4}" dt="2021-06-13T09:21:05.228" v="77" actId="2696"/>
        <pc:sldMkLst>
          <pc:docMk/>
          <pc:sldMk cId="4279705345" sldId="426"/>
        </pc:sldMkLst>
      </pc:sldChg>
      <pc:sldChg chg="addSp modSp modAnim">
        <pc:chgData name="Mireille HILDEBRANDT" userId="32d9daa9-24aa-4935-a54e-226c1148251b" providerId="ADAL" clId="{324A3723-1313-7941-8E39-1C73397939D4}" dt="2021-06-28T13:23:07.474" v="111"/>
        <pc:sldMkLst>
          <pc:docMk/>
          <pc:sldMk cId="2813097621" sldId="430"/>
        </pc:sldMkLst>
        <pc:picChg chg="add mod">
          <ac:chgData name="Mireille HILDEBRANDT" userId="32d9daa9-24aa-4935-a54e-226c1148251b" providerId="ADAL" clId="{324A3723-1313-7941-8E39-1C73397939D4}" dt="2021-06-28T13:23:07.474" v="111"/>
          <ac:picMkLst>
            <pc:docMk/>
            <pc:sldMk cId="2813097621" sldId="430"/>
            <ac:picMk id="7" creationId="{47C9C5B9-E425-6744-B3DB-DA6AA535C420}"/>
          </ac:picMkLst>
        </pc:picChg>
      </pc:sldChg>
      <pc:sldChg chg="addSp delSp modSp mod delAnim modAnim">
        <pc:chgData name="Mireille HILDEBRANDT" userId="32d9daa9-24aa-4935-a54e-226c1148251b" providerId="ADAL" clId="{324A3723-1313-7941-8E39-1C73397939D4}" dt="2021-06-28T15:07:11.069" v="121"/>
        <pc:sldMkLst>
          <pc:docMk/>
          <pc:sldMk cId="444368799" sldId="431"/>
        </pc:sldMkLst>
        <pc:picChg chg="add del mod">
          <ac:chgData name="Mireille HILDEBRANDT" userId="32d9daa9-24aa-4935-a54e-226c1148251b" providerId="ADAL" clId="{324A3723-1313-7941-8E39-1C73397939D4}" dt="2021-06-28T15:05:17.739" v="119" actId="478"/>
          <ac:picMkLst>
            <pc:docMk/>
            <pc:sldMk cId="444368799" sldId="431"/>
            <ac:picMk id="7" creationId="{D79341F1-F5E7-F242-9B11-07ED7FFF620B}"/>
          </ac:picMkLst>
        </pc:picChg>
        <pc:picChg chg="add mod">
          <ac:chgData name="Mireille HILDEBRANDT" userId="32d9daa9-24aa-4935-a54e-226c1148251b" providerId="ADAL" clId="{324A3723-1313-7941-8E39-1C73397939D4}" dt="2021-06-28T15:07:11.069" v="121"/>
          <ac:picMkLst>
            <pc:docMk/>
            <pc:sldMk cId="444368799" sldId="431"/>
            <ac:picMk id="8" creationId="{CE8B0E48-FE4B-5F44-B982-4231986AC368}"/>
          </ac:picMkLst>
        </pc:picChg>
      </pc:sldChg>
      <pc:sldChg chg="addSp delSp modSp mod delAnim modAnim">
        <pc:chgData name="Mireille HILDEBRANDT" userId="32d9daa9-24aa-4935-a54e-226c1148251b" providerId="ADAL" clId="{324A3723-1313-7941-8E39-1C73397939D4}" dt="2021-06-28T15:11:25.511" v="123"/>
        <pc:sldMkLst>
          <pc:docMk/>
          <pc:sldMk cId="4255584082" sldId="432"/>
        </pc:sldMkLst>
        <pc:picChg chg="add del mod">
          <ac:chgData name="Mireille HILDEBRANDT" userId="32d9daa9-24aa-4935-a54e-226c1148251b" providerId="ADAL" clId="{324A3723-1313-7941-8E39-1C73397939D4}" dt="2021-06-28T15:04:52.637" v="118" actId="478"/>
          <ac:picMkLst>
            <pc:docMk/>
            <pc:sldMk cId="4255584082" sldId="432"/>
            <ac:picMk id="7" creationId="{3C5427C4-60D5-7843-A61C-55457FE78BE0}"/>
          </ac:picMkLst>
        </pc:picChg>
        <pc:picChg chg="add mod">
          <ac:chgData name="Mireille HILDEBRANDT" userId="32d9daa9-24aa-4935-a54e-226c1148251b" providerId="ADAL" clId="{324A3723-1313-7941-8E39-1C73397939D4}" dt="2021-06-28T15:11:25.511" v="123"/>
          <ac:picMkLst>
            <pc:docMk/>
            <pc:sldMk cId="4255584082" sldId="432"/>
            <ac:picMk id="8" creationId="{A47DF4FD-4A4C-4F45-A8C1-50BA7771198C}"/>
          </ac:picMkLst>
        </pc:picChg>
      </pc:sldChg>
      <pc:sldChg chg="addSp modSp modAnim">
        <pc:chgData name="Mireille HILDEBRANDT" userId="32d9daa9-24aa-4935-a54e-226c1148251b" providerId="ADAL" clId="{324A3723-1313-7941-8E39-1C73397939D4}" dt="2021-06-28T15:14:09.143" v="125"/>
        <pc:sldMkLst>
          <pc:docMk/>
          <pc:sldMk cId="3547761970" sldId="433"/>
        </pc:sldMkLst>
        <pc:picChg chg="add mod">
          <ac:chgData name="Mireille HILDEBRANDT" userId="32d9daa9-24aa-4935-a54e-226c1148251b" providerId="ADAL" clId="{324A3723-1313-7941-8E39-1C73397939D4}" dt="2021-06-28T15:14:09.143" v="125"/>
          <ac:picMkLst>
            <pc:docMk/>
            <pc:sldMk cId="3547761970" sldId="433"/>
            <ac:picMk id="7" creationId="{E078B96A-45DE-A643-82E1-4A9CD47B44D2}"/>
          </ac:picMkLst>
        </pc:picChg>
      </pc:sldChg>
      <pc:sldChg chg="addSp modSp modAnim">
        <pc:chgData name="Mireille HILDEBRANDT" userId="32d9daa9-24aa-4935-a54e-226c1148251b" providerId="ADAL" clId="{324A3723-1313-7941-8E39-1C73397939D4}" dt="2021-06-28T15:16:08.575" v="126"/>
        <pc:sldMkLst>
          <pc:docMk/>
          <pc:sldMk cId="208213401" sldId="434"/>
        </pc:sldMkLst>
        <pc:picChg chg="add mod">
          <ac:chgData name="Mireille HILDEBRANDT" userId="32d9daa9-24aa-4935-a54e-226c1148251b" providerId="ADAL" clId="{324A3723-1313-7941-8E39-1C73397939D4}" dt="2021-06-28T15:16:08.575" v="126"/>
          <ac:picMkLst>
            <pc:docMk/>
            <pc:sldMk cId="208213401" sldId="434"/>
            <ac:picMk id="7" creationId="{F80899A2-FBB6-1642-9A37-9D4B0AD92450}"/>
          </ac:picMkLst>
        </pc:picChg>
      </pc:sldChg>
      <pc:sldChg chg="addSp modSp modAnim">
        <pc:chgData name="Mireille HILDEBRANDT" userId="32d9daa9-24aa-4935-a54e-226c1148251b" providerId="ADAL" clId="{324A3723-1313-7941-8E39-1C73397939D4}" dt="2021-06-28T15:17:26.168" v="127"/>
        <pc:sldMkLst>
          <pc:docMk/>
          <pc:sldMk cId="1761427111" sldId="436"/>
        </pc:sldMkLst>
        <pc:picChg chg="add mod">
          <ac:chgData name="Mireille HILDEBRANDT" userId="32d9daa9-24aa-4935-a54e-226c1148251b" providerId="ADAL" clId="{324A3723-1313-7941-8E39-1C73397939D4}" dt="2021-06-28T15:17:26.168" v="127"/>
          <ac:picMkLst>
            <pc:docMk/>
            <pc:sldMk cId="1761427111" sldId="436"/>
            <ac:picMk id="7" creationId="{9EC1F038-0C9A-B245-BB29-4216E8EB50DB}"/>
          </ac:picMkLst>
        </pc:picChg>
      </pc:sldChg>
      <pc:sldChg chg="addSp modSp modAnim">
        <pc:chgData name="Mireille HILDEBRANDT" userId="32d9daa9-24aa-4935-a54e-226c1148251b" providerId="ADAL" clId="{324A3723-1313-7941-8E39-1C73397939D4}" dt="2021-06-28T15:20:41.043" v="128"/>
        <pc:sldMkLst>
          <pc:docMk/>
          <pc:sldMk cId="3783417787" sldId="437"/>
        </pc:sldMkLst>
        <pc:picChg chg="add mod">
          <ac:chgData name="Mireille HILDEBRANDT" userId="32d9daa9-24aa-4935-a54e-226c1148251b" providerId="ADAL" clId="{324A3723-1313-7941-8E39-1C73397939D4}" dt="2021-06-28T15:20:41.043" v="128"/>
          <ac:picMkLst>
            <pc:docMk/>
            <pc:sldMk cId="3783417787" sldId="437"/>
            <ac:picMk id="7" creationId="{FDDF1A4D-ACB5-B345-862F-7ED7B16963BA}"/>
          </ac:picMkLst>
        </pc:picChg>
      </pc:sldChg>
      <pc:sldChg chg="addSp modSp modAnim">
        <pc:chgData name="Mireille HILDEBRANDT" userId="32d9daa9-24aa-4935-a54e-226c1148251b" providerId="ADAL" clId="{324A3723-1313-7941-8E39-1C73397939D4}" dt="2021-06-28T15:13:19.449" v="124"/>
        <pc:sldMkLst>
          <pc:docMk/>
          <pc:sldMk cId="4033007196" sldId="438"/>
        </pc:sldMkLst>
        <pc:picChg chg="add mod">
          <ac:chgData name="Mireille HILDEBRANDT" userId="32d9daa9-24aa-4935-a54e-226c1148251b" providerId="ADAL" clId="{324A3723-1313-7941-8E39-1C73397939D4}" dt="2021-06-28T15:13:19.449" v="124"/>
          <ac:picMkLst>
            <pc:docMk/>
            <pc:sldMk cId="4033007196" sldId="438"/>
            <ac:picMk id="7" creationId="{CEF760E7-9390-3947-898C-BF26CC8FF7A0}"/>
          </ac:picMkLst>
        </pc:picChg>
      </pc:sldChg>
      <pc:sldChg chg="addSp delSp modSp mod delAnim modAnim">
        <pc:chgData name="Mireille HILDEBRANDT" userId="32d9daa9-24aa-4935-a54e-226c1148251b" providerId="ADAL" clId="{324A3723-1313-7941-8E39-1C73397939D4}" dt="2021-06-28T15:09:28.961" v="122"/>
        <pc:sldMkLst>
          <pc:docMk/>
          <pc:sldMk cId="343755646" sldId="439"/>
        </pc:sldMkLst>
        <pc:picChg chg="add del mod">
          <ac:chgData name="Mireille HILDEBRANDT" userId="32d9daa9-24aa-4935-a54e-226c1148251b" providerId="ADAL" clId="{324A3723-1313-7941-8E39-1C73397939D4}" dt="2021-06-28T15:05:23.015" v="120" actId="478"/>
          <ac:picMkLst>
            <pc:docMk/>
            <pc:sldMk cId="343755646" sldId="439"/>
            <ac:picMk id="7" creationId="{BAB9EEC6-6AF9-C748-9E52-3613EA90B186}"/>
          </ac:picMkLst>
        </pc:picChg>
        <pc:picChg chg="add mod">
          <ac:chgData name="Mireille HILDEBRANDT" userId="32d9daa9-24aa-4935-a54e-226c1148251b" providerId="ADAL" clId="{324A3723-1313-7941-8E39-1C73397939D4}" dt="2021-06-28T15:09:28.961" v="122"/>
          <ac:picMkLst>
            <pc:docMk/>
            <pc:sldMk cId="343755646" sldId="439"/>
            <ac:picMk id="8" creationId="{419824C5-986E-2E41-B9F0-80CFA4B2FC8D}"/>
          </ac:picMkLst>
        </pc:picChg>
      </pc:sldChg>
      <pc:sldChg chg="addSp modSp modAnim">
        <pc:chgData name="Mireille HILDEBRANDT" userId="32d9daa9-24aa-4935-a54e-226c1148251b" providerId="ADAL" clId="{324A3723-1313-7941-8E39-1C73397939D4}" dt="2021-06-28T13:24:17.742" v="112"/>
        <pc:sldMkLst>
          <pc:docMk/>
          <pc:sldMk cId="2985442901" sldId="440"/>
        </pc:sldMkLst>
        <pc:picChg chg="add mod">
          <ac:chgData name="Mireille HILDEBRANDT" userId="32d9daa9-24aa-4935-a54e-226c1148251b" providerId="ADAL" clId="{324A3723-1313-7941-8E39-1C73397939D4}" dt="2021-06-28T13:24:17.742" v="112"/>
          <ac:picMkLst>
            <pc:docMk/>
            <pc:sldMk cId="2985442901" sldId="440"/>
            <ac:picMk id="7" creationId="{13A470E1-3929-9342-ADE5-5F2478FCC252}"/>
          </ac:picMkLst>
        </pc:picChg>
      </pc:sldChg>
      <pc:sldChg chg="addSp modSp modAnim">
        <pc:chgData name="Mireille HILDEBRANDT" userId="32d9daa9-24aa-4935-a54e-226c1148251b" providerId="ADAL" clId="{324A3723-1313-7941-8E39-1C73397939D4}" dt="2021-06-28T13:27:14.490" v="113"/>
        <pc:sldMkLst>
          <pc:docMk/>
          <pc:sldMk cId="1125975771" sldId="441"/>
        </pc:sldMkLst>
        <pc:picChg chg="add mod">
          <ac:chgData name="Mireille HILDEBRANDT" userId="32d9daa9-24aa-4935-a54e-226c1148251b" providerId="ADAL" clId="{324A3723-1313-7941-8E39-1C73397939D4}" dt="2021-06-28T13:27:14.490" v="113"/>
          <ac:picMkLst>
            <pc:docMk/>
            <pc:sldMk cId="1125975771" sldId="441"/>
            <ac:picMk id="7" creationId="{4282A9C9-1F29-F142-94C4-623F9647B5B5}"/>
          </ac:picMkLst>
        </pc:picChg>
      </pc:sldChg>
      <pc:sldChg chg="addSp modSp modAnim">
        <pc:chgData name="Mireille HILDEBRANDT" userId="32d9daa9-24aa-4935-a54e-226c1148251b" providerId="ADAL" clId="{324A3723-1313-7941-8E39-1C73397939D4}" dt="2021-06-28T13:30:39.296" v="114"/>
        <pc:sldMkLst>
          <pc:docMk/>
          <pc:sldMk cId="3039639542" sldId="442"/>
        </pc:sldMkLst>
        <pc:picChg chg="add mod">
          <ac:chgData name="Mireille HILDEBRANDT" userId="32d9daa9-24aa-4935-a54e-226c1148251b" providerId="ADAL" clId="{324A3723-1313-7941-8E39-1C73397939D4}" dt="2021-06-28T13:30:39.296" v="114"/>
          <ac:picMkLst>
            <pc:docMk/>
            <pc:sldMk cId="3039639542" sldId="442"/>
            <ac:picMk id="7" creationId="{B96EA53E-3877-3147-8C5C-618AEA53F22E}"/>
          </ac:picMkLst>
        </pc:picChg>
      </pc:sldChg>
      <pc:sldChg chg="addSp modSp mod modAnim">
        <pc:chgData name="Mireille HILDEBRANDT" userId="32d9daa9-24aa-4935-a54e-226c1148251b" providerId="ADAL" clId="{324A3723-1313-7941-8E39-1C73397939D4}" dt="2021-06-28T13:21:23.151" v="110"/>
        <pc:sldMkLst>
          <pc:docMk/>
          <pc:sldMk cId="1698890709" sldId="465"/>
        </pc:sldMkLst>
        <pc:spChg chg="mod">
          <ac:chgData name="Mireille HILDEBRANDT" userId="32d9daa9-24aa-4935-a54e-226c1148251b" providerId="ADAL" clId="{324A3723-1313-7941-8E39-1C73397939D4}" dt="2021-06-28T13:18:53.545" v="108" actId="207"/>
          <ac:spMkLst>
            <pc:docMk/>
            <pc:sldMk cId="1698890709" sldId="465"/>
            <ac:spMk id="3" creationId="{D7FBE1AA-137C-2F49-8DAB-385770EF6CF5}"/>
          </ac:spMkLst>
        </pc:spChg>
        <pc:picChg chg="add mod">
          <ac:chgData name="Mireille HILDEBRANDT" userId="32d9daa9-24aa-4935-a54e-226c1148251b" providerId="ADAL" clId="{324A3723-1313-7941-8E39-1C73397939D4}" dt="2021-06-28T13:21:23.151" v="110"/>
          <ac:picMkLst>
            <pc:docMk/>
            <pc:sldMk cId="1698890709" sldId="465"/>
            <ac:picMk id="7" creationId="{C3E3F21B-033A-ED4D-955F-765B004CC3A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98E48-E65E-8F48-A590-EE82FDF6AEB4}" type="datetimeFigureOut">
              <a:rPr lang="en-GB" smtClean="0"/>
              <a:t>28/06/2021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D7523-5E5A-F54F-975E-DF0501C22D43}" type="slidenum">
              <a:rPr lang="en-GB" smtClean="0"/>
              <a:t>‹#›</a:t>
            </a:fld>
            <a:endParaRPr lang="en-GB"/>
          </a:p>
        </p:txBody>
      </p:sp>
    </p:spTree>
    <p:extLst>
      <p:ext uri="{BB962C8B-B14F-4D97-AF65-F5344CB8AC3E}">
        <p14:creationId xmlns:p14="http://schemas.microsoft.com/office/powerpoint/2010/main" val="98603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Titelstijl van model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r>
              <a:rPr lang="en-US"/>
              <a:t>June 2021</a:t>
            </a:r>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atin typeface="Broadway" pitchFamily="82" charset="77"/>
              </a:defRPr>
            </a:lvl1pPr>
          </a:lstStyle>
          <a:p>
            <a:r>
              <a:rPr lang="nl-NL" dirty="0"/>
              <a:t>Titelstijl van model bewerken</a:t>
            </a:r>
            <a:endParaRPr lang="en-US" dirty="0"/>
          </a:p>
        </p:txBody>
      </p:sp>
      <p:sp>
        <p:nvSpPr>
          <p:cNvPr id="3" name="Content Placeholder 2"/>
          <p:cNvSpPr>
            <a:spLocks noGrp="1"/>
          </p:cNvSpPr>
          <p:nvPr>
            <p:ph idx="1"/>
          </p:nvPr>
        </p:nvSpPr>
        <p:spPr/>
        <p:txBody>
          <a:bodyPr/>
          <a:lstStyle>
            <a:lvl1pPr>
              <a:defRPr>
                <a:latin typeface="Futura Medium" panose="020B0602020204020303" pitchFamily="34" charset="-79"/>
                <a:cs typeface="Futura Medium" panose="020B0602020204020303" pitchFamily="34" charset="-79"/>
              </a:defRPr>
            </a:lvl1pPr>
            <a:lvl2pPr>
              <a:defRPr>
                <a:latin typeface="Futura Medium" panose="020B0602020204020303" pitchFamily="34" charset="-79"/>
                <a:cs typeface="Futura Medium" panose="020B0602020204020303" pitchFamily="34" charset="-79"/>
              </a:defRPr>
            </a:lvl2pPr>
            <a:lvl3pPr>
              <a:defRPr>
                <a:latin typeface="Futura Medium" panose="020B0602020204020303" pitchFamily="34" charset="-79"/>
                <a:cs typeface="Futura Medium" panose="020B0602020204020303" pitchFamily="34" charset="-79"/>
              </a:defRPr>
            </a:lvl3pPr>
            <a:lvl4pPr>
              <a:defRPr>
                <a:latin typeface="Futura Medium" panose="020B0602020204020303" pitchFamily="34" charset="-79"/>
                <a:cs typeface="Futura Medium" panose="020B0602020204020303" pitchFamily="34" charset="-79"/>
              </a:defRPr>
            </a:lvl4pPr>
            <a:lvl5pPr>
              <a:defRPr>
                <a:latin typeface="Futura Medium" panose="020B0602020204020303" pitchFamily="34" charset="-79"/>
                <a:cs typeface="Futura Medium" panose="020B0602020204020303" pitchFamily="34" charset="-79"/>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nl-NL"/>
              <a:t>Titelstijl van model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r>
              <a:rPr lang="en-US"/>
              <a:t>June 2021</a:t>
            </a:r>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Titelstijl van model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r>
              <a:rPr lang="en-US"/>
              <a:t>June 2021</a:t>
            </a:r>
            <a:endParaRPr lang="en-US" dirty="0"/>
          </a:p>
        </p:txBody>
      </p:sp>
      <p:sp>
        <p:nvSpPr>
          <p:cNvPr id="6" name="Footer Placeholder 5"/>
          <p:cNvSpPr>
            <a:spLocks noGrp="1"/>
          </p:cNvSpPr>
          <p:nvPr>
            <p:ph type="ftr" sz="quarter" idx="11"/>
          </p:nvPr>
        </p:nvSpPr>
        <p:spPr/>
        <p:txBody>
          <a:bodyPr/>
          <a:lstStyle/>
          <a:p>
            <a:r>
              <a:rPr lang="en-US"/>
              <a:t>HAI-NET Tutorial AI ACT Proposal</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Titelstijl van model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r>
              <a:rPr lang="en-US"/>
              <a:t>June 2021</a:t>
            </a:r>
            <a:endParaRPr lang="en-US" dirty="0"/>
          </a:p>
        </p:txBody>
      </p:sp>
      <p:sp>
        <p:nvSpPr>
          <p:cNvPr id="8" name="Footer Placeholder 7"/>
          <p:cNvSpPr>
            <a:spLocks noGrp="1"/>
          </p:cNvSpPr>
          <p:nvPr>
            <p:ph type="ftr" sz="quarter" idx="11"/>
          </p:nvPr>
        </p:nvSpPr>
        <p:spPr/>
        <p:txBody>
          <a:bodyPr/>
          <a:lstStyle/>
          <a:p>
            <a:r>
              <a:rPr lang="en-US"/>
              <a:t>HAI-NET Tutorial AI ACT Proposal</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r>
              <a:rPr lang="en-US"/>
              <a:t>June 2021</a:t>
            </a:r>
            <a:endParaRPr lang="en-US" dirty="0"/>
          </a:p>
        </p:txBody>
      </p:sp>
      <p:sp>
        <p:nvSpPr>
          <p:cNvPr id="4" name="Footer Placeholder 3"/>
          <p:cNvSpPr>
            <a:spLocks noGrp="1"/>
          </p:cNvSpPr>
          <p:nvPr>
            <p:ph type="ftr" sz="quarter" idx="11"/>
          </p:nvPr>
        </p:nvSpPr>
        <p:spPr/>
        <p:txBody>
          <a:bodyPr/>
          <a:lstStyle/>
          <a:p>
            <a:r>
              <a:rPr lang="en-US"/>
              <a:t>HAI-NET Tutorial AI ACT Proposal</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2021</a:t>
            </a:r>
            <a:endParaRPr lang="en-US" dirty="0"/>
          </a:p>
        </p:txBody>
      </p:sp>
      <p:sp>
        <p:nvSpPr>
          <p:cNvPr id="3" name="Footer Placeholder 2"/>
          <p:cNvSpPr>
            <a:spLocks noGrp="1"/>
          </p:cNvSpPr>
          <p:nvPr>
            <p:ph type="ftr" sz="quarter" idx="11"/>
          </p:nvPr>
        </p:nvSpPr>
        <p:spPr/>
        <p:txBody>
          <a:bodyPr/>
          <a:lstStyle/>
          <a:p>
            <a:r>
              <a:rPr lang="en-US"/>
              <a:t>HAI-NET Tutorial AI ACT Proposal</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Titelstijl van model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n-US"/>
              <a:t>June 2021</a:t>
            </a:r>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HAI-NET Tutorial AI ACT Proposal</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Titelstijl van model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n-US"/>
              <a:t>June 2021</a:t>
            </a:r>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HAI-NET Tutorial AI ACT Proposal</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Titelstijl van model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June 2021</a:t>
            </a:r>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A77A6167-FCC5-49E8-B280-CECAF151E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F84046EA-4273-437E-9DE5-5AEE713C3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el 1"/>
          <p:cNvSpPr>
            <a:spLocks noGrp="1"/>
          </p:cNvSpPr>
          <p:nvPr>
            <p:ph type="ctrTitle"/>
          </p:nvPr>
        </p:nvSpPr>
        <p:spPr>
          <a:xfrm>
            <a:off x="1354237" y="1480930"/>
            <a:ext cx="9453310" cy="3254321"/>
          </a:xfrm>
        </p:spPr>
        <p:txBody>
          <a:bodyPr>
            <a:normAutofit/>
          </a:bodyPr>
          <a:lstStyle/>
          <a:p>
            <a:pPr algn="l"/>
            <a:r>
              <a:rPr lang="nl-NL" sz="3600" dirty="0">
                <a:latin typeface="Britannic Bold" panose="020B0903060703020204" pitchFamily="34" charset="77"/>
                <a:ea typeface="Bauhaus 93" charset="0"/>
                <a:cs typeface="Bauhaus 93" charset="0"/>
              </a:rPr>
              <a:t>AI Act</a:t>
            </a:r>
            <a:br>
              <a:rPr lang="nl-NL" sz="3600" dirty="0">
                <a:latin typeface="Britannic Bold" panose="020B0903060703020204" pitchFamily="34" charset="77"/>
                <a:ea typeface="Bauhaus 93" charset="0"/>
                <a:cs typeface="Bauhaus 93" charset="0"/>
              </a:rPr>
            </a:br>
            <a:r>
              <a:rPr lang="nl-NL" sz="3600" dirty="0" err="1">
                <a:latin typeface="Britannic Bold" panose="020B0903060703020204" pitchFamily="34" charset="77"/>
                <a:ea typeface="Bauhaus 93" charset="0"/>
                <a:cs typeface="Bauhaus 93" charset="0"/>
              </a:rPr>
              <a:t>Remainder</a:t>
            </a:r>
            <a:r>
              <a:rPr lang="nl-NL" sz="3600" dirty="0">
                <a:latin typeface="Britannic Bold" panose="020B0903060703020204" pitchFamily="34" charset="77"/>
                <a:ea typeface="Bauhaus 93" charset="0"/>
                <a:cs typeface="Bauhaus 93" charset="0"/>
              </a:rPr>
              <a:t>: </a:t>
            </a:r>
            <a:r>
              <a:rPr lang="nl-NL" sz="3600" dirty="0" err="1">
                <a:latin typeface="Britannic Bold" panose="020B0903060703020204" pitchFamily="34" charset="77"/>
                <a:ea typeface="Bauhaus 93" charset="0"/>
                <a:cs typeface="Bauhaus 93" charset="0"/>
              </a:rPr>
              <a:t>titles</a:t>
            </a:r>
            <a:r>
              <a:rPr lang="nl-NL" sz="3600" dirty="0">
                <a:latin typeface="Britannic Bold" panose="020B0903060703020204" pitchFamily="34" charset="77"/>
                <a:ea typeface="Bauhaus 93" charset="0"/>
                <a:cs typeface="Bauhaus 93" charset="0"/>
              </a:rPr>
              <a:t> </a:t>
            </a:r>
            <a:r>
              <a:rPr lang="nl-NL" sz="3600" dirty="0" err="1">
                <a:latin typeface="Britannic Bold" panose="020B0903060703020204" pitchFamily="34" charset="77"/>
                <a:ea typeface="Bauhaus 93" charset="0"/>
                <a:cs typeface="Bauhaus 93" charset="0"/>
              </a:rPr>
              <a:t>iV</a:t>
            </a:r>
            <a:r>
              <a:rPr lang="nl-NL" sz="3600" dirty="0">
                <a:latin typeface="Britannic Bold" panose="020B0903060703020204" pitchFamily="34" charset="77"/>
                <a:ea typeface="Bauhaus 93" charset="0"/>
                <a:cs typeface="Bauhaus 93" charset="0"/>
              </a:rPr>
              <a:t> - X</a:t>
            </a:r>
            <a:endParaRPr lang="en-GB" sz="4400" dirty="0">
              <a:latin typeface="Britannic Bold" panose="020B0903060703020204" pitchFamily="34" charset="77"/>
              <a:ea typeface="Bauhaus 93" charset="0"/>
              <a:cs typeface="Bauhaus 93" charset="0"/>
            </a:endParaRPr>
          </a:p>
        </p:txBody>
      </p:sp>
      <p:sp>
        <p:nvSpPr>
          <p:cNvPr id="6" name="Tijdelijke aanduiding voor voettekst 5"/>
          <p:cNvSpPr>
            <a:spLocks noGrp="1"/>
          </p:cNvSpPr>
          <p:nvPr>
            <p:ph type="ftr" sz="quarter" idx="11"/>
          </p:nvPr>
        </p:nvSpPr>
        <p:spPr>
          <a:xfrm>
            <a:off x="1478522" y="6352906"/>
            <a:ext cx="3247106" cy="404614"/>
          </a:xfrm>
        </p:spPr>
        <p:txBody>
          <a:bodyPr>
            <a:normAutofit/>
          </a:bodyPr>
          <a:lstStyle/>
          <a:p>
            <a:pPr algn="l">
              <a:spcAft>
                <a:spcPts val="600"/>
              </a:spcAft>
            </a:pPr>
            <a:r>
              <a:rPr lang="en-US"/>
              <a:t>HAI-NET Tutorial AI ACT Proposal</a:t>
            </a:r>
          </a:p>
        </p:txBody>
      </p:sp>
      <p:sp>
        <p:nvSpPr>
          <p:cNvPr id="5" name="Tijdelijke aanduiding voor datum 4"/>
          <p:cNvSpPr>
            <a:spLocks noGrp="1"/>
          </p:cNvSpPr>
          <p:nvPr>
            <p:ph type="dt" sz="half" idx="10"/>
          </p:nvPr>
        </p:nvSpPr>
        <p:spPr>
          <a:xfrm>
            <a:off x="5171716" y="6352906"/>
            <a:ext cx="1607944" cy="404614"/>
          </a:xfrm>
        </p:spPr>
        <p:txBody>
          <a:bodyPr>
            <a:normAutofit/>
          </a:bodyPr>
          <a:lstStyle/>
          <a:p>
            <a:pPr algn="r">
              <a:spcAft>
                <a:spcPts val="600"/>
              </a:spcAft>
            </a:pPr>
            <a:r>
              <a:rPr lang="en-US"/>
              <a:t>June 2021</a:t>
            </a:r>
          </a:p>
        </p:txBody>
      </p:sp>
      <p:sp>
        <p:nvSpPr>
          <p:cNvPr id="7" name="Tijdelijke aanduiding voor dianummer 6"/>
          <p:cNvSpPr>
            <a:spLocks noGrp="1"/>
          </p:cNvSpPr>
          <p:nvPr>
            <p:ph type="sldNum" sz="quarter" idx="12"/>
          </p:nvPr>
        </p:nvSpPr>
        <p:spPr>
          <a:xfrm>
            <a:off x="9830683" y="6453386"/>
            <a:ext cx="1596292" cy="404614"/>
          </a:xfrm>
        </p:spPr>
        <p:txBody>
          <a:bodyPr>
            <a:normAutofit/>
          </a:bodyPr>
          <a:lstStyle/>
          <a:p>
            <a:pPr>
              <a:spcAft>
                <a:spcPts val="600"/>
              </a:spcAft>
            </a:pPr>
            <a:fld id="{69E57DC2-970A-4B3E-BB1C-7A09969E49DF}" type="slidenum">
              <a:rPr lang="en-US">
                <a:solidFill>
                  <a:srgbClr val="FFFFFF"/>
                </a:solidFill>
              </a:rPr>
              <a:pPr>
                <a:spcAft>
                  <a:spcPts val="600"/>
                </a:spcAft>
              </a:pPr>
              <a:t>1</a:t>
            </a:fld>
            <a:endParaRPr lang="en-US">
              <a:solidFill>
                <a:srgbClr val="FFFFFF"/>
              </a:solidFill>
            </a:endParaRPr>
          </a:p>
        </p:txBody>
      </p:sp>
      <p:pic>
        <p:nvPicPr>
          <p:cNvPr id="3" name="Audio Recording 28 Jun 2021 at 15:18:30" descr="Audio Recording 28 Jun 2021 at 15:18:30">
            <a:hlinkClick r:id="" action="ppaction://media"/>
            <a:extLst>
              <a:ext uri="{FF2B5EF4-FFF2-40B4-BE49-F238E27FC236}">
                <a16:creationId xmlns:a16="http://schemas.microsoft.com/office/drawing/2014/main" id="{2E178D48-C939-DF46-802D-685335BF3BB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315812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6280"/>
    </mc:Choice>
    <mc:Fallback xmlns="">
      <p:transition spd="slow" advTm="362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2800" dirty="0"/>
              <a:t>Title VI</a:t>
            </a:r>
            <a:br>
              <a:rPr lang="en-GB" sz="2800" dirty="0"/>
            </a:br>
            <a:r>
              <a:rPr lang="en-GB" sz="2800" dirty="0"/>
              <a:t>Governance</a:t>
            </a:r>
            <a:endParaRPr lang="en-GB" sz="3200"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1542361"/>
            <a:ext cx="10416448" cy="4759287"/>
          </a:xfrm>
        </p:spPr>
        <p:txBody>
          <a:bodyPr>
            <a:normAutofit/>
          </a:bodyPr>
          <a:lstStyle/>
          <a:p>
            <a:endParaRPr lang="en-GB" dirty="0"/>
          </a:p>
          <a:p>
            <a:pPr marL="0" indent="0">
              <a:buNone/>
            </a:pPr>
            <a:r>
              <a:rPr lang="en-GB" sz="2600" dirty="0"/>
              <a:t>Chapter 2 National competent authorities</a:t>
            </a:r>
          </a:p>
          <a:p>
            <a:pPr marL="0" indent="0">
              <a:buNone/>
            </a:pPr>
            <a:r>
              <a:rPr lang="en-GB" sz="2300" dirty="0"/>
              <a:t>Article 59 Designation of national competent </a:t>
            </a:r>
            <a:r>
              <a:rPr lang="en-GB" sz="2300" dirty="0" err="1"/>
              <a:t>authorites</a:t>
            </a:r>
            <a:endParaRPr lang="en-GB" sz="2300" dirty="0"/>
          </a:p>
          <a:p>
            <a:pPr marL="457200" indent="-457200">
              <a:buFont typeface="+mj-lt"/>
              <a:buAutoNum type="arabicPeriod"/>
            </a:pPr>
            <a:r>
              <a:rPr lang="en-GB" dirty="0"/>
              <a:t>National competent authorities shall be established or designated by each Member State for the purpose of ensuring the application and implementation of this Regulation. National competent authorities shall be organised so as to safeguard the objectivity and impartiality of their activities and tasks. </a:t>
            </a:r>
          </a:p>
          <a:p>
            <a:pPr marL="457200" indent="-457200">
              <a:buFont typeface="+mj-lt"/>
              <a:buAutoNum type="arabicPeriod"/>
            </a:pPr>
            <a:r>
              <a:rPr lang="en-GB" dirty="0"/>
              <a:t>Each Member State shall designate a national supervisory authority among the national competent authorities. The national supervisory authority shall act as notifying authority and market surveillance authority unless a Member State has organisational and administrative reasons to designate more than one authority. </a:t>
            </a:r>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10</a:t>
            </a:fld>
            <a:endParaRPr lang="en-US" dirty="0"/>
          </a:p>
        </p:txBody>
      </p:sp>
      <p:pic>
        <p:nvPicPr>
          <p:cNvPr id="7" name="Audio Recording 28 Jun 2021 at 17:13:19" descr="Audio Recording 28 Jun 2021 at 17:13:19">
            <a:hlinkClick r:id="" action="ppaction://media"/>
            <a:extLst>
              <a:ext uri="{FF2B5EF4-FFF2-40B4-BE49-F238E27FC236}">
                <a16:creationId xmlns:a16="http://schemas.microsoft.com/office/drawing/2014/main" id="{CEF760E7-9390-3947-898C-BF26CC8FF7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3300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9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2800" dirty="0"/>
              <a:t>Title VII</a:t>
            </a:r>
            <a:br>
              <a:rPr lang="en-GB" sz="2800" dirty="0"/>
            </a:br>
            <a:r>
              <a:rPr lang="en-GB" sz="2800" dirty="0"/>
              <a:t>EU database for stand-alone high-risk AI systems</a:t>
            </a:r>
            <a:endParaRPr lang="en-GB" sz="3200"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p:txBody>
          <a:bodyPr/>
          <a:lstStyle/>
          <a:p>
            <a:endParaRPr lang="en-GB" dirty="0"/>
          </a:p>
          <a:p>
            <a:endParaRPr lang="en-GB" dirty="0"/>
          </a:p>
          <a:p>
            <a:r>
              <a:rPr lang="en-GB" dirty="0"/>
              <a:t>Providers must register their high-risk AI systems</a:t>
            </a:r>
          </a:p>
          <a:p>
            <a:r>
              <a:rPr lang="en-GB" dirty="0"/>
              <a:t>Public has access</a:t>
            </a:r>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11</a:t>
            </a:fld>
            <a:endParaRPr lang="en-US" dirty="0"/>
          </a:p>
        </p:txBody>
      </p:sp>
      <p:pic>
        <p:nvPicPr>
          <p:cNvPr id="7" name="Audio Recording 28 Jun 2021 at 17:14:09" descr="Audio Recording 28 Jun 2021 at 17:14:09">
            <a:hlinkClick r:id="" action="ppaction://media"/>
            <a:extLst>
              <a:ext uri="{FF2B5EF4-FFF2-40B4-BE49-F238E27FC236}">
                <a16:creationId xmlns:a16="http://schemas.microsoft.com/office/drawing/2014/main" id="{E078B96A-45DE-A643-82E1-4A9CD47B44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54776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7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2800" dirty="0"/>
              <a:t>Title VIII</a:t>
            </a:r>
            <a:br>
              <a:rPr lang="en-GB" sz="2800" dirty="0"/>
            </a:br>
            <a:r>
              <a:rPr lang="en-GB" sz="2800" dirty="0"/>
              <a:t>Post-market monitoring, information sharing, market surveillance</a:t>
            </a:r>
            <a:endParaRPr lang="en-GB" sz="3200"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p:txBody>
          <a:bodyPr/>
          <a:lstStyle/>
          <a:p>
            <a:r>
              <a:rPr lang="en-GB" dirty="0"/>
              <a:t>Chapter 1 </a:t>
            </a:r>
          </a:p>
          <a:p>
            <a:pPr lvl="1"/>
            <a:r>
              <a:rPr lang="en-GB" dirty="0"/>
              <a:t>Post-market monitoring</a:t>
            </a:r>
          </a:p>
          <a:p>
            <a:pPr lvl="1"/>
            <a:endParaRPr lang="en-GB" dirty="0"/>
          </a:p>
          <a:p>
            <a:r>
              <a:rPr lang="en-GB" dirty="0"/>
              <a:t>Chapter 2: </a:t>
            </a:r>
          </a:p>
          <a:p>
            <a:pPr lvl="1"/>
            <a:r>
              <a:rPr lang="en-GB" dirty="0"/>
              <a:t>Sharing of information on incidents and malfunctioning</a:t>
            </a:r>
          </a:p>
          <a:p>
            <a:pPr lvl="1"/>
            <a:endParaRPr lang="en-GB" dirty="0"/>
          </a:p>
          <a:p>
            <a:r>
              <a:rPr lang="en-GB" dirty="0"/>
              <a:t>Chapter 3:</a:t>
            </a:r>
          </a:p>
          <a:p>
            <a:pPr lvl="1"/>
            <a:r>
              <a:rPr lang="en-GB" dirty="0"/>
              <a:t>Enforcement</a:t>
            </a:r>
          </a:p>
          <a:p>
            <a:pPr lvl="2"/>
            <a:r>
              <a:rPr lang="en-GB" dirty="0"/>
              <a:t>Note art. 67: Compliant systems which present a risk</a:t>
            </a:r>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12</a:t>
            </a:fld>
            <a:endParaRPr lang="en-US" dirty="0"/>
          </a:p>
        </p:txBody>
      </p:sp>
      <p:pic>
        <p:nvPicPr>
          <p:cNvPr id="7" name="Audio Recording 28 Jun 2021 at 17:16:08" descr="Audio Recording 28 Jun 2021 at 17:16:08">
            <a:hlinkClick r:id="" action="ppaction://media"/>
            <a:extLst>
              <a:ext uri="{FF2B5EF4-FFF2-40B4-BE49-F238E27FC236}">
                <a16:creationId xmlns:a16="http://schemas.microsoft.com/office/drawing/2014/main" id="{F80899A2-FBB6-1642-9A37-9D4B0AD924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0821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9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2800"/>
              <a:t>Title IX</a:t>
            </a:r>
            <a:br>
              <a:rPr lang="en-GB" sz="2800" dirty="0"/>
            </a:br>
            <a:r>
              <a:rPr lang="en-GB" sz="2800" dirty="0"/>
              <a:t>Codes of conduct</a:t>
            </a:r>
            <a:endParaRPr lang="en-GB" sz="3200"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p:txBody>
          <a:bodyPr/>
          <a:lstStyle/>
          <a:p>
            <a:endParaRPr lang="en-GB" dirty="0"/>
          </a:p>
          <a:p>
            <a:r>
              <a:rPr lang="en-GB" dirty="0"/>
              <a:t>Art. 69.1:</a:t>
            </a:r>
          </a:p>
          <a:p>
            <a:pPr lvl="1"/>
            <a:r>
              <a:rPr lang="en-GB" dirty="0"/>
              <a:t>The Commission and the Member States shall encourage and facilitate the drawing up of codes of conduct intended </a:t>
            </a:r>
            <a:r>
              <a:rPr lang="en-GB" dirty="0">
                <a:solidFill>
                  <a:srgbClr val="FF0000"/>
                </a:solidFill>
              </a:rPr>
              <a:t>to foster the voluntary application to AI systems other than high-risk AI systems of the requirements set out in Title III, Chapter 2</a:t>
            </a:r>
            <a:r>
              <a:rPr lang="en-GB" dirty="0"/>
              <a:t> on the basis of technical specifications and solutions that are appropriate means of ensuring compliance with such requirements in light of the intended purpose of the systems.</a:t>
            </a:r>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13</a:t>
            </a:fld>
            <a:endParaRPr lang="en-US" dirty="0"/>
          </a:p>
        </p:txBody>
      </p:sp>
      <p:pic>
        <p:nvPicPr>
          <p:cNvPr id="7" name="Audio Recording 28 Jun 2021 at 17:17:26" descr="Audio Recording 28 Jun 2021 at 17:17:26">
            <a:hlinkClick r:id="" action="ppaction://media"/>
            <a:extLst>
              <a:ext uri="{FF2B5EF4-FFF2-40B4-BE49-F238E27FC236}">
                <a16:creationId xmlns:a16="http://schemas.microsoft.com/office/drawing/2014/main" id="{9EC1F038-0C9A-B245-BB29-4216E8EB50D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76142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4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2800" dirty="0"/>
              <a:t>Title X</a:t>
            </a:r>
            <a:br>
              <a:rPr lang="en-GB" sz="2800" dirty="0"/>
            </a:br>
            <a:r>
              <a:rPr lang="en-GB" sz="2800" dirty="0"/>
              <a:t>Confidentiality and penalties</a:t>
            </a:r>
            <a:endParaRPr lang="en-GB" sz="3200"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p:txBody>
          <a:bodyPr>
            <a:normAutofit fontScale="92500" lnSpcReduction="10000"/>
          </a:bodyPr>
          <a:lstStyle/>
          <a:p>
            <a:endParaRPr lang="en-GB" dirty="0"/>
          </a:p>
          <a:p>
            <a:r>
              <a:rPr lang="en-GB" dirty="0"/>
              <a:t>Art. 70 Confidentiality: IP rights, implementation of the AIA, public and national security, integrity of criminal and administrative procedures</a:t>
            </a:r>
          </a:p>
          <a:p>
            <a:endParaRPr lang="en-GB" dirty="0"/>
          </a:p>
          <a:p>
            <a:r>
              <a:rPr lang="en-GB" dirty="0"/>
              <a:t>Art. 71 Penalties: </a:t>
            </a:r>
          </a:p>
          <a:p>
            <a:pPr lvl="1"/>
            <a:r>
              <a:rPr lang="en-GB" dirty="0"/>
              <a:t>Non-compliance art. 5 and 10: administrative fines of up to </a:t>
            </a:r>
            <a:r>
              <a:rPr lang="en-GB" dirty="0">
                <a:solidFill>
                  <a:srgbClr val="FF0000"/>
                </a:solidFill>
              </a:rPr>
              <a:t>30 000 000 EUR </a:t>
            </a:r>
            <a:r>
              <a:rPr lang="en-GB" dirty="0"/>
              <a:t>or, if the offender is company, up to </a:t>
            </a:r>
            <a:r>
              <a:rPr lang="en-GB" dirty="0">
                <a:solidFill>
                  <a:srgbClr val="FF0000"/>
                </a:solidFill>
              </a:rPr>
              <a:t>6 % of its total worldwide annual turnover </a:t>
            </a:r>
            <a:r>
              <a:rPr lang="en-GB" dirty="0"/>
              <a:t>for the preceding financial year, whichever is higher:</a:t>
            </a:r>
          </a:p>
          <a:p>
            <a:pPr lvl="1"/>
            <a:r>
              <a:rPr lang="en-GB" dirty="0"/>
              <a:t>Any other non-compliance: administrative fines of up to </a:t>
            </a:r>
            <a:r>
              <a:rPr lang="en-GB" dirty="0">
                <a:solidFill>
                  <a:srgbClr val="FF0000"/>
                </a:solidFill>
              </a:rPr>
              <a:t>20 000 000 EUR </a:t>
            </a:r>
            <a:r>
              <a:rPr lang="en-GB" dirty="0"/>
              <a:t>or, if the offender is a company, up to </a:t>
            </a:r>
            <a:r>
              <a:rPr lang="en-GB" dirty="0">
                <a:solidFill>
                  <a:srgbClr val="FF0000"/>
                </a:solidFill>
              </a:rPr>
              <a:t>4 % of its total worldwide annual turnover </a:t>
            </a:r>
            <a:r>
              <a:rPr lang="en-GB" dirty="0"/>
              <a:t>for the preceding financial year, whichever is higher.</a:t>
            </a:r>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14</a:t>
            </a:fld>
            <a:endParaRPr lang="en-US" dirty="0"/>
          </a:p>
        </p:txBody>
      </p:sp>
      <p:pic>
        <p:nvPicPr>
          <p:cNvPr id="7" name="Audio Recording 28 Jun 2021 at 17:20:41" descr="Audio Recording 28 Jun 2021 at 17:20:41">
            <a:hlinkClick r:id="" action="ppaction://media"/>
            <a:extLst>
              <a:ext uri="{FF2B5EF4-FFF2-40B4-BE49-F238E27FC236}">
                <a16:creationId xmlns:a16="http://schemas.microsoft.com/office/drawing/2014/main" id="{FDDF1A4D-ACB5-B345-862F-7ED7B16963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78341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3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statue of a person&#10;&#10;Description automatically generated">
            <a:extLst>
              <a:ext uri="{FF2B5EF4-FFF2-40B4-BE49-F238E27FC236}">
                <a16:creationId xmlns:a16="http://schemas.microsoft.com/office/drawing/2014/main" id="{75C2D434-B94D-3346-A261-F74083C62668}"/>
              </a:ext>
            </a:extLst>
          </p:cNvPr>
          <p:cNvPicPr>
            <a:picLocks noChangeAspect="1"/>
          </p:cNvPicPr>
          <p:nvPr/>
        </p:nvPicPr>
        <p:blipFill rotWithShape="1">
          <a:blip r:embed="rId4"/>
          <a:srcRect t="15706" r="1" b="2"/>
          <a:stretch/>
        </p:blipFill>
        <p:spPr>
          <a:xfrm>
            <a:off x="-1" y="10"/>
            <a:ext cx="12188652" cy="6857990"/>
          </a:xfrm>
          <a:prstGeom prst="rect">
            <a:avLst/>
          </a:prstGeom>
        </p:spPr>
      </p:pic>
      <p:sp>
        <p:nvSpPr>
          <p:cNvPr id="12" name="Rectangle 11">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ACDB6C8-A16B-E042-873F-71800D0927A2}"/>
              </a:ext>
            </a:extLst>
          </p:cNvPr>
          <p:cNvSpPr>
            <a:spLocks noGrp="1"/>
          </p:cNvSpPr>
          <p:nvPr>
            <p:ph idx="1"/>
          </p:nvPr>
        </p:nvSpPr>
        <p:spPr>
          <a:xfrm>
            <a:off x="1371600" y="2286000"/>
            <a:ext cx="9601200" cy="3581400"/>
          </a:xfrm>
        </p:spPr>
        <p:txBody>
          <a:bodyPr>
            <a:normAutofit/>
          </a:bodyPr>
          <a:lstStyle/>
          <a:p>
            <a:endParaRPr lang="en-GB" dirty="0"/>
          </a:p>
          <a:p>
            <a:endParaRPr lang="en-GB" dirty="0"/>
          </a:p>
          <a:p>
            <a:r>
              <a:rPr lang="en-GB" dirty="0" err="1"/>
              <a:t>HumanE</a:t>
            </a:r>
            <a:r>
              <a:rPr lang="en-GB" dirty="0"/>
              <a:t>-AI-NET</a:t>
            </a:r>
          </a:p>
          <a:p>
            <a:endParaRPr lang="en-GB" dirty="0"/>
          </a:p>
          <a:p>
            <a:pPr algn="r"/>
            <a:r>
              <a:rPr lang="en-GB" dirty="0"/>
              <a:t>AI Act: enables, prohibits, restricts</a:t>
            </a:r>
          </a:p>
          <a:p>
            <a:pPr lvl="1" algn="r"/>
            <a:r>
              <a:rPr lang="en-GB" dirty="0"/>
              <a:t>Reasonable?</a:t>
            </a:r>
          </a:p>
          <a:p>
            <a:pPr lvl="1" algn="r"/>
            <a:r>
              <a:rPr lang="en-GB" dirty="0"/>
              <a:t>Pertinent?</a:t>
            </a:r>
          </a:p>
          <a:p>
            <a:pPr lvl="1"/>
            <a:endParaRPr lang="en-GB" dirty="0"/>
          </a:p>
        </p:txBody>
      </p:sp>
      <p:sp>
        <p:nvSpPr>
          <p:cNvPr id="4" name="Date Placeholder 3">
            <a:extLst>
              <a:ext uri="{FF2B5EF4-FFF2-40B4-BE49-F238E27FC236}">
                <a16:creationId xmlns:a16="http://schemas.microsoft.com/office/drawing/2014/main" id="{DF8905F9-5D06-CF44-BD0A-9D47BD35A326}"/>
              </a:ext>
            </a:extLst>
          </p:cNvPr>
          <p:cNvSpPr>
            <a:spLocks noGrp="1"/>
          </p:cNvSpPr>
          <p:nvPr>
            <p:ph type="dt" sz="half" idx="10"/>
          </p:nvPr>
        </p:nvSpPr>
        <p:spPr>
          <a:xfrm>
            <a:off x="1390650" y="6453386"/>
            <a:ext cx="1204572" cy="404614"/>
          </a:xfrm>
        </p:spPr>
        <p:txBody>
          <a:bodyPr>
            <a:normAutofit/>
          </a:bodyPr>
          <a:lstStyle/>
          <a:p>
            <a:pPr>
              <a:spcAft>
                <a:spcPts val="600"/>
              </a:spcAft>
            </a:pPr>
            <a:r>
              <a:rPr lang="en-US"/>
              <a:t>June 2021</a:t>
            </a:r>
          </a:p>
        </p:txBody>
      </p:sp>
      <p:sp>
        <p:nvSpPr>
          <p:cNvPr id="5" name="Footer Placeholder 4">
            <a:extLst>
              <a:ext uri="{FF2B5EF4-FFF2-40B4-BE49-F238E27FC236}">
                <a16:creationId xmlns:a16="http://schemas.microsoft.com/office/drawing/2014/main" id="{ECFE89FA-F741-CF48-9110-2B0215397C89}"/>
              </a:ext>
            </a:extLst>
          </p:cNvPr>
          <p:cNvSpPr>
            <a:spLocks noGrp="1"/>
          </p:cNvSpPr>
          <p:nvPr>
            <p:ph type="ftr" sz="quarter" idx="11"/>
          </p:nvPr>
        </p:nvSpPr>
        <p:spPr>
          <a:xfrm>
            <a:off x="2893564" y="6453386"/>
            <a:ext cx="6280830" cy="404614"/>
          </a:xfrm>
        </p:spPr>
        <p:txBody>
          <a:bodyPr>
            <a:normAutofit/>
          </a:bodyPr>
          <a:lstStyle/>
          <a:p>
            <a:pPr>
              <a:spcAft>
                <a:spcPts val="600"/>
              </a:spcAft>
            </a:pPr>
            <a:r>
              <a:rPr lang="en-US"/>
              <a:t>HAI-NET Tutorial AI ACT Proposal</a:t>
            </a:r>
          </a:p>
        </p:txBody>
      </p:sp>
      <p:sp>
        <p:nvSpPr>
          <p:cNvPr id="6" name="Slide Number Placeholder 5">
            <a:extLst>
              <a:ext uri="{FF2B5EF4-FFF2-40B4-BE49-F238E27FC236}">
                <a16:creationId xmlns:a16="http://schemas.microsoft.com/office/drawing/2014/main" id="{AD0A3B25-0E3E-A349-B363-6C9902AE626A}"/>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smtClean="0"/>
              <a:pPr>
                <a:spcAft>
                  <a:spcPts val="600"/>
                </a:spcAft>
              </a:pPr>
              <a:t>15</a:t>
            </a:fld>
            <a:endParaRPr lang="en-US"/>
          </a:p>
        </p:txBody>
      </p:sp>
      <p:pic>
        <p:nvPicPr>
          <p:cNvPr id="8" name="Audio Recording 28 Jun 2021 at 17:21:37" descr="Audio Recording 28 Jun 2021 at 17:21:37">
            <a:hlinkClick r:id="" action="ppaction://media"/>
            <a:extLst>
              <a:ext uri="{FF2B5EF4-FFF2-40B4-BE49-F238E27FC236}">
                <a16:creationId xmlns:a16="http://schemas.microsoft.com/office/drawing/2014/main" id="{570949BC-C037-3F47-A8FD-2E3E561F33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554071170"/>
      </p:ext>
    </p:extLst>
  </p:cSld>
  <p:clrMapOvr>
    <a:masterClrMapping/>
  </p:clrMapOvr>
  <mc:AlternateContent xmlns:mc="http://schemas.openxmlformats.org/markup-compatibility/2006" xmlns:p14="http://schemas.microsoft.com/office/powerpoint/2010/main">
    <mc:Choice Requires="p14">
      <p:transition spd="slow" p14:dur="2000" advTm="17500"/>
    </mc:Choice>
    <mc:Fallback xmlns="">
      <p:transition spd="slow" advTm="175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4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D32B-DD31-6D4F-AECB-AE565AEF31E5}"/>
              </a:ext>
            </a:extLst>
          </p:cNvPr>
          <p:cNvSpPr>
            <a:spLocks noGrp="1"/>
          </p:cNvSpPr>
          <p:nvPr>
            <p:ph type="title"/>
          </p:nvPr>
        </p:nvSpPr>
        <p:spPr/>
        <p:txBody>
          <a:bodyPr/>
          <a:lstStyle/>
          <a:p>
            <a:r>
              <a:rPr lang="en-GB" dirty="0"/>
              <a:t>AIA</a:t>
            </a:r>
          </a:p>
        </p:txBody>
      </p:sp>
      <p:sp>
        <p:nvSpPr>
          <p:cNvPr id="3" name="Content Placeholder 2">
            <a:extLst>
              <a:ext uri="{FF2B5EF4-FFF2-40B4-BE49-F238E27FC236}">
                <a16:creationId xmlns:a16="http://schemas.microsoft.com/office/drawing/2014/main" id="{D7FBE1AA-137C-2F49-8DAB-385770EF6CF5}"/>
              </a:ext>
            </a:extLst>
          </p:cNvPr>
          <p:cNvSpPr>
            <a:spLocks noGrp="1"/>
          </p:cNvSpPr>
          <p:nvPr>
            <p:ph idx="1"/>
          </p:nvPr>
        </p:nvSpPr>
        <p:spPr>
          <a:xfrm>
            <a:off x="1371600" y="1619480"/>
            <a:ext cx="9601200" cy="4247920"/>
          </a:xfrm>
        </p:spPr>
        <p:txBody>
          <a:bodyPr>
            <a:normAutofit lnSpcReduction="10000"/>
          </a:bodyPr>
          <a:lstStyle/>
          <a:p>
            <a:r>
              <a:rPr lang="en-GB" dirty="0"/>
              <a:t>Title I: 	General Provisions</a:t>
            </a:r>
          </a:p>
          <a:p>
            <a:r>
              <a:rPr lang="en-GB" dirty="0"/>
              <a:t>Title II: 	Prohibited AI Practices</a:t>
            </a:r>
          </a:p>
          <a:p>
            <a:r>
              <a:rPr lang="en-GB" dirty="0"/>
              <a:t>Title III: 	High-risk systems</a:t>
            </a:r>
          </a:p>
          <a:p>
            <a:r>
              <a:rPr lang="en-GB" dirty="0">
                <a:solidFill>
                  <a:srgbClr val="FF0000"/>
                </a:solidFill>
              </a:rPr>
              <a:t>Title IV: 	Transparency obligations for certain systems</a:t>
            </a:r>
          </a:p>
          <a:p>
            <a:r>
              <a:rPr lang="en-GB" dirty="0">
                <a:solidFill>
                  <a:srgbClr val="FF0000"/>
                </a:solidFill>
              </a:rPr>
              <a:t>Title V: 	Measures in support of innovation</a:t>
            </a:r>
          </a:p>
          <a:p>
            <a:r>
              <a:rPr lang="en-GB" dirty="0">
                <a:solidFill>
                  <a:srgbClr val="FF0000"/>
                </a:solidFill>
              </a:rPr>
              <a:t>Title VI: 	Governance</a:t>
            </a:r>
          </a:p>
          <a:p>
            <a:r>
              <a:rPr lang="en-GB" dirty="0">
                <a:solidFill>
                  <a:srgbClr val="FF0000"/>
                </a:solidFill>
              </a:rPr>
              <a:t>Title VII: 	EU database for stand-alone high-risk AI systems</a:t>
            </a:r>
          </a:p>
          <a:p>
            <a:r>
              <a:rPr lang="en-GB" dirty="0">
                <a:solidFill>
                  <a:srgbClr val="FF0000"/>
                </a:solidFill>
              </a:rPr>
              <a:t>Title VIII: 	Post-market monitoring, information sharing, market surveillance</a:t>
            </a:r>
          </a:p>
          <a:p>
            <a:r>
              <a:rPr lang="en-GB" dirty="0">
                <a:solidFill>
                  <a:srgbClr val="FF0000"/>
                </a:solidFill>
              </a:rPr>
              <a:t>Title IX: 	Codes of Conduct</a:t>
            </a:r>
          </a:p>
          <a:p>
            <a:r>
              <a:rPr lang="en-GB" dirty="0">
                <a:solidFill>
                  <a:srgbClr val="FF0000"/>
                </a:solidFill>
              </a:rPr>
              <a:t>Title X: 	Confidentiality and penalties</a:t>
            </a:r>
          </a:p>
        </p:txBody>
      </p:sp>
      <p:sp>
        <p:nvSpPr>
          <p:cNvPr id="4" name="Date Placeholder 3">
            <a:extLst>
              <a:ext uri="{FF2B5EF4-FFF2-40B4-BE49-F238E27FC236}">
                <a16:creationId xmlns:a16="http://schemas.microsoft.com/office/drawing/2014/main" id="{86410597-E25C-C443-93DB-1A224D625EBC}"/>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CFA05394-C7E3-1743-A011-AD604BFAA737}"/>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15BA6343-7FA9-564F-92BD-B440AC51CBC9}"/>
              </a:ext>
            </a:extLst>
          </p:cNvPr>
          <p:cNvSpPr>
            <a:spLocks noGrp="1"/>
          </p:cNvSpPr>
          <p:nvPr>
            <p:ph type="sldNum" sz="quarter" idx="12"/>
          </p:nvPr>
        </p:nvSpPr>
        <p:spPr/>
        <p:txBody>
          <a:bodyPr/>
          <a:lstStyle/>
          <a:p>
            <a:fld id="{69E57DC2-970A-4B3E-BB1C-7A09969E49DF}" type="slidenum">
              <a:rPr lang="en-US" smtClean="0"/>
              <a:t>2</a:t>
            </a:fld>
            <a:endParaRPr lang="en-US" dirty="0"/>
          </a:p>
        </p:txBody>
      </p:sp>
      <p:pic>
        <p:nvPicPr>
          <p:cNvPr id="7" name="Audio Recording 28 Jun 2021 at 15:21:23" descr="Audio Recording 28 Jun 2021 at 15:21:23">
            <a:hlinkClick r:id="" action="ppaction://media"/>
            <a:extLst>
              <a:ext uri="{FF2B5EF4-FFF2-40B4-BE49-F238E27FC236}">
                <a16:creationId xmlns:a16="http://schemas.microsoft.com/office/drawing/2014/main" id="{C3E3F21B-033A-ED4D-955F-765B004CC3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69889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8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2800" dirty="0"/>
              <a:t>Title IV</a:t>
            </a:r>
            <a:br>
              <a:rPr lang="en-GB" sz="2800" dirty="0"/>
            </a:br>
            <a:r>
              <a:rPr lang="en-GB" sz="2800" dirty="0"/>
              <a:t>Transparency obligations for certain systems</a:t>
            </a:r>
            <a:br>
              <a:rPr lang="en-GB" sz="2800" dirty="0"/>
            </a:br>
            <a:r>
              <a:rPr lang="en-GB" sz="2800" dirty="0"/>
              <a:t>Art. 52.1</a:t>
            </a:r>
            <a:endParaRPr lang="en-GB" sz="3200"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p:txBody>
          <a:bodyPr>
            <a:normAutofit lnSpcReduction="10000"/>
          </a:bodyPr>
          <a:lstStyle/>
          <a:p>
            <a:pPr marL="0" indent="0">
              <a:buNone/>
            </a:pPr>
            <a:r>
              <a:rPr lang="en-GB" dirty="0"/>
              <a:t>Providers shall ensure that </a:t>
            </a:r>
          </a:p>
          <a:p>
            <a:r>
              <a:rPr lang="en-GB" dirty="0"/>
              <a:t>AI systems intended </a:t>
            </a:r>
            <a:r>
              <a:rPr lang="en-GB" dirty="0">
                <a:solidFill>
                  <a:srgbClr val="FF0000"/>
                </a:solidFill>
              </a:rPr>
              <a:t>to interact with natural persons </a:t>
            </a:r>
          </a:p>
          <a:p>
            <a:r>
              <a:rPr lang="en-GB" dirty="0"/>
              <a:t>are designed and developed in such a way that natural persons </a:t>
            </a:r>
          </a:p>
          <a:p>
            <a:r>
              <a:rPr lang="en-GB" dirty="0"/>
              <a:t>are </a:t>
            </a:r>
            <a:r>
              <a:rPr lang="en-GB" dirty="0">
                <a:solidFill>
                  <a:srgbClr val="FF0000"/>
                </a:solidFill>
              </a:rPr>
              <a:t>informed that they are interacting with an AI system</a:t>
            </a:r>
            <a:r>
              <a:rPr lang="en-GB" dirty="0"/>
              <a:t>, </a:t>
            </a:r>
          </a:p>
          <a:p>
            <a:r>
              <a:rPr lang="en-GB" dirty="0"/>
              <a:t>unless this is obvious from the circumstances and the context of use. </a:t>
            </a:r>
          </a:p>
          <a:p>
            <a:r>
              <a:rPr lang="en-GB" dirty="0"/>
              <a:t>This obligation shall not apply to </a:t>
            </a:r>
          </a:p>
          <a:p>
            <a:pPr lvl="1"/>
            <a:r>
              <a:rPr lang="en-GB" dirty="0"/>
              <a:t>AI systems </a:t>
            </a:r>
            <a:r>
              <a:rPr lang="en-GB" dirty="0">
                <a:solidFill>
                  <a:srgbClr val="FF0000"/>
                </a:solidFill>
              </a:rPr>
              <a:t>authorised by law </a:t>
            </a:r>
            <a:r>
              <a:rPr lang="en-GB" dirty="0"/>
              <a:t>to detect, prevent, investigate and prosecute criminal offences, </a:t>
            </a:r>
          </a:p>
          <a:p>
            <a:pPr lvl="1"/>
            <a:r>
              <a:rPr lang="en-GB" dirty="0"/>
              <a:t>unless those systems are available for the public to report a criminal offence.</a:t>
            </a:r>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3</a:t>
            </a:fld>
            <a:endParaRPr lang="en-US" dirty="0"/>
          </a:p>
        </p:txBody>
      </p:sp>
      <p:pic>
        <p:nvPicPr>
          <p:cNvPr id="7" name="Audio Recording 28 Jun 2021 at 15:23:07" descr="Audio Recording 28 Jun 2021 at 15:23:07">
            <a:hlinkClick r:id="" action="ppaction://media"/>
            <a:extLst>
              <a:ext uri="{FF2B5EF4-FFF2-40B4-BE49-F238E27FC236}">
                <a16:creationId xmlns:a16="http://schemas.microsoft.com/office/drawing/2014/main" id="{47C9C5B9-E425-6744-B3DB-DA6AA535C4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81309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2800" dirty="0"/>
              <a:t>Title IV</a:t>
            </a:r>
            <a:br>
              <a:rPr lang="en-GB" sz="2800" dirty="0"/>
            </a:br>
            <a:r>
              <a:rPr lang="en-GB" sz="2800" dirty="0"/>
              <a:t>Transparency obligations for certain systems</a:t>
            </a:r>
            <a:br>
              <a:rPr lang="en-GB" sz="2800" dirty="0"/>
            </a:br>
            <a:r>
              <a:rPr lang="en-GB" sz="2800" dirty="0"/>
              <a:t>Art. 52.2</a:t>
            </a:r>
            <a:endParaRPr lang="en-GB" sz="3200"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2286000"/>
            <a:ext cx="10339330" cy="3581400"/>
          </a:xfrm>
        </p:spPr>
        <p:txBody>
          <a:bodyPr>
            <a:normAutofit/>
          </a:bodyPr>
          <a:lstStyle/>
          <a:p>
            <a:endParaRPr lang="en-GB" dirty="0"/>
          </a:p>
          <a:p>
            <a:r>
              <a:rPr lang="en-GB" dirty="0"/>
              <a:t>Users of an </a:t>
            </a:r>
            <a:r>
              <a:rPr lang="en-GB" dirty="0">
                <a:solidFill>
                  <a:srgbClr val="FF0000"/>
                </a:solidFill>
              </a:rPr>
              <a:t>emotion recognition system or a biometric categorisation system</a:t>
            </a:r>
            <a:r>
              <a:rPr lang="en-GB" dirty="0"/>
              <a:t> shall</a:t>
            </a:r>
          </a:p>
          <a:p>
            <a:pPr lvl="1"/>
            <a:r>
              <a:rPr lang="en-GB" dirty="0"/>
              <a:t>inform of the operation of the system </a:t>
            </a:r>
          </a:p>
          <a:p>
            <a:pPr lvl="1"/>
            <a:r>
              <a:rPr lang="en-GB" dirty="0"/>
              <a:t>the natural persons exposed thereto. </a:t>
            </a:r>
          </a:p>
          <a:p>
            <a:r>
              <a:rPr lang="en-GB" dirty="0"/>
              <a:t>This obligation shall not apply to AI systems used for biometric categorisation, </a:t>
            </a:r>
          </a:p>
          <a:p>
            <a:r>
              <a:rPr lang="en-GB" dirty="0"/>
              <a:t>which are permitted </a:t>
            </a:r>
            <a:r>
              <a:rPr lang="en-GB" dirty="0">
                <a:solidFill>
                  <a:srgbClr val="FF0000"/>
                </a:solidFill>
              </a:rPr>
              <a:t>by law </a:t>
            </a:r>
            <a:r>
              <a:rPr lang="en-GB" dirty="0"/>
              <a:t>to detect, prevent and investigate criminal offences.</a:t>
            </a:r>
          </a:p>
          <a:p>
            <a:pPr marL="0" indent="0">
              <a:buNone/>
            </a:pPr>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4</a:t>
            </a:fld>
            <a:endParaRPr lang="en-US" dirty="0"/>
          </a:p>
        </p:txBody>
      </p:sp>
      <p:pic>
        <p:nvPicPr>
          <p:cNvPr id="7" name="Audio Recording 28 Jun 2021 at 15:24:17" descr="Audio Recording 28 Jun 2021 at 15:24:17">
            <a:hlinkClick r:id="" action="ppaction://media"/>
            <a:extLst>
              <a:ext uri="{FF2B5EF4-FFF2-40B4-BE49-F238E27FC236}">
                <a16:creationId xmlns:a16="http://schemas.microsoft.com/office/drawing/2014/main" id="{13A470E1-3929-9342-ADE5-5F2478FCC2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98544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2800" dirty="0"/>
              <a:t>Title IV</a:t>
            </a:r>
            <a:br>
              <a:rPr lang="en-GB" sz="2800" dirty="0"/>
            </a:br>
            <a:r>
              <a:rPr lang="en-GB" sz="2800" dirty="0"/>
              <a:t>Transparency obligations for certain systems</a:t>
            </a:r>
            <a:br>
              <a:rPr lang="en-GB" sz="2800" dirty="0"/>
            </a:br>
            <a:r>
              <a:rPr lang="en-GB" sz="2800" dirty="0"/>
              <a:t>Art. 52.3</a:t>
            </a:r>
            <a:endParaRPr lang="en-GB" sz="3200"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1773716"/>
            <a:ext cx="10339330" cy="4093684"/>
          </a:xfrm>
        </p:spPr>
        <p:txBody>
          <a:bodyPr>
            <a:normAutofit fontScale="92500" lnSpcReduction="10000"/>
          </a:bodyPr>
          <a:lstStyle/>
          <a:p>
            <a:endParaRPr lang="en-GB" dirty="0"/>
          </a:p>
          <a:p>
            <a:r>
              <a:rPr lang="en-GB" dirty="0"/>
              <a:t>Users of an AI system that generates or manipulates image, audio or video content</a:t>
            </a:r>
          </a:p>
          <a:p>
            <a:pPr lvl="1"/>
            <a:r>
              <a:rPr lang="en-GB" dirty="0"/>
              <a:t>that appreciably resembles existing persons, objects, places or other entities or events</a:t>
            </a:r>
          </a:p>
          <a:p>
            <a:pPr lvl="1"/>
            <a:r>
              <a:rPr lang="en-GB" dirty="0"/>
              <a:t>and would falsely appear to a person to be authentic or truthful </a:t>
            </a:r>
            <a:r>
              <a:rPr lang="en-GB" dirty="0">
                <a:solidFill>
                  <a:srgbClr val="FF0000"/>
                </a:solidFill>
              </a:rPr>
              <a:t>(‘deep fake’), </a:t>
            </a:r>
            <a:r>
              <a:rPr lang="en-GB" dirty="0"/>
              <a:t>shall</a:t>
            </a:r>
          </a:p>
          <a:p>
            <a:pPr lvl="1"/>
            <a:r>
              <a:rPr lang="en-GB" dirty="0">
                <a:solidFill>
                  <a:srgbClr val="FF0000"/>
                </a:solidFill>
              </a:rPr>
              <a:t>disclose that the content has been artificially generated or manipulated</a:t>
            </a:r>
            <a:r>
              <a:rPr lang="en-GB" dirty="0"/>
              <a:t>.</a:t>
            </a:r>
          </a:p>
          <a:p>
            <a:r>
              <a:rPr lang="en-GB" dirty="0"/>
              <a:t>However, the first subparagraph shall not apply </a:t>
            </a:r>
          </a:p>
          <a:p>
            <a:pPr lvl="1"/>
            <a:r>
              <a:rPr lang="en-GB" dirty="0"/>
              <a:t>where the use is </a:t>
            </a:r>
            <a:r>
              <a:rPr lang="en-GB" dirty="0">
                <a:solidFill>
                  <a:srgbClr val="FF0000"/>
                </a:solidFill>
              </a:rPr>
              <a:t>authorised by law </a:t>
            </a:r>
            <a:r>
              <a:rPr lang="en-GB" dirty="0"/>
              <a:t>to detect, prevent, investigate and prosecute criminal offences or </a:t>
            </a:r>
          </a:p>
          <a:p>
            <a:pPr lvl="1"/>
            <a:r>
              <a:rPr lang="en-GB" dirty="0"/>
              <a:t>it is necessary for t</a:t>
            </a:r>
            <a:r>
              <a:rPr lang="en-GB" dirty="0">
                <a:solidFill>
                  <a:srgbClr val="FF0000"/>
                </a:solidFill>
              </a:rPr>
              <a:t>he exercise of the right to freedom of expression and the right to freedom of the arts and sciences </a:t>
            </a:r>
            <a:r>
              <a:rPr lang="en-GB" dirty="0"/>
              <a:t>guaranteed in the Charter of Fundamental Rights of the EU, and subject to appropriate safeguards for the rights and freedoms of third parties.</a:t>
            </a:r>
          </a:p>
          <a:p>
            <a:pPr marL="0" indent="0">
              <a:buNone/>
            </a:pPr>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5</a:t>
            </a:fld>
            <a:endParaRPr lang="en-US" dirty="0"/>
          </a:p>
        </p:txBody>
      </p:sp>
      <p:pic>
        <p:nvPicPr>
          <p:cNvPr id="7" name="Audio Recording 28 Jun 2021 at 15:27:14" descr="Audio Recording 28 Jun 2021 at 15:27:14">
            <a:hlinkClick r:id="" action="ppaction://media"/>
            <a:extLst>
              <a:ext uri="{FF2B5EF4-FFF2-40B4-BE49-F238E27FC236}">
                <a16:creationId xmlns:a16="http://schemas.microsoft.com/office/drawing/2014/main" id="{4282A9C9-1F29-F142-94C4-623F9647B5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12597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5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2800" dirty="0"/>
              <a:t>Title IV</a:t>
            </a:r>
            <a:br>
              <a:rPr lang="en-GB" sz="2800" dirty="0"/>
            </a:br>
            <a:r>
              <a:rPr lang="en-GB" sz="2800" dirty="0"/>
              <a:t>Transparency obligations for certain systems</a:t>
            </a:r>
            <a:br>
              <a:rPr lang="en-GB" sz="2800" dirty="0"/>
            </a:br>
            <a:r>
              <a:rPr lang="en-GB" sz="2800" dirty="0"/>
              <a:t>Art. 52.4</a:t>
            </a:r>
            <a:endParaRPr lang="en-GB" sz="3200"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1773716"/>
            <a:ext cx="10339330" cy="4093684"/>
          </a:xfrm>
        </p:spPr>
        <p:txBody>
          <a:bodyPr>
            <a:normAutofit/>
          </a:bodyPr>
          <a:lstStyle/>
          <a:p>
            <a:endParaRPr lang="en-GB" dirty="0"/>
          </a:p>
          <a:p>
            <a:endParaRPr lang="en-GB" dirty="0"/>
          </a:p>
          <a:p>
            <a:endParaRPr lang="en-GB" dirty="0"/>
          </a:p>
          <a:p>
            <a:endParaRPr lang="en-GB" dirty="0"/>
          </a:p>
          <a:p>
            <a:r>
              <a:rPr lang="en-GB" dirty="0"/>
              <a:t>Paragraphs 1, 2 and 3 shall not affect the requirements and obligations set out in Title III of this Regulation.</a:t>
            </a:r>
          </a:p>
          <a:p>
            <a:pPr lvl="1"/>
            <a:r>
              <a:rPr lang="en-GB" dirty="0"/>
              <a:t>[title III concerns high-risk AI systems]</a:t>
            </a:r>
          </a:p>
          <a:p>
            <a:pPr marL="0" indent="0">
              <a:buNone/>
            </a:pPr>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6</a:t>
            </a:fld>
            <a:endParaRPr lang="en-US" dirty="0"/>
          </a:p>
        </p:txBody>
      </p:sp>
      <p:pic>
        <p:nvPicPr>
          <p:cNvPr id="7" name="Audio Recording 28 Jun 2021 at 15:30:39" descr="Audio Recording 28 Jun 2021 at 15:30:39">
            <a:hlinkClick r:id="" action="ppaction://media"/>
            <a:extLst>
              <a:ext uri="{FF2B5EF4-FFF2-40B4-BE49-F238E27FC236}">
                <a16:creationId xmlns:a16="http://schemas.microsoft.com/office/drawing/2014/main" id="{B96EA53E-3877-3147-8C5C-618AEA53F2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03963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43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2800" dirty="0"/>
              <a:t>Title V</a:t>
            </a:r>
            <a:br>
              <a:rPr lang="en-GB" sz="2800" dirty="0"/>
            </a:br>
            <a:r>
              <a:rPr lang="en-GB" sz="2800" dirty="0"/>
              <a:t>Measures in support of innovation</a:t>
            </a:r>
            <a:br>
              <a:rPr lang="en-GB" sz="2800" dirty="0"/>
            </a:br>
            <a:r>
              <a:rPr lang="en-GB" sz="2800" dirty="0"/>
              <a:t>Art. 53</a:t>
            </a:r>
            <a:endParaRPr lang="en-GB" sz="3200"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599" y="2286000"/>
            <a:ext cx="10427465" cy="3886200"/>
          </a:xfrm>
        </p:spPr>
        <p:txBody>
          <a:bodyPr>
            <a:normAutofit fontScale="92500" lnSpcReduction="10000"/>
          </a:bodyPr>
          <a:lstStyle/>
          <a:p>
            <a:pPr marL="0" indent="0">
              <a:buNone/>
            </a:pPr>
            <a:r>
              <a:rPr lang="en-GB" i="1" dirty="0">
                <a:solidFill>
                  <a:srgbClr val="FF0000"/>
                </a:solidFill>
              </a:rPr>
              <a:t>AI regulatory sandboxes </a:t>
            </a:r>
            <a:endParaRPr lang="en-GB" dirty="0">
              <a:solidFill>
                <a:srgbClr val="FF0000"/>
              </a:solidFill>
            </a:endParaRPr>
          </a:p>
          <a:p>
            <a:pPr marL="457200" indent="-457200">
              <a:buAutoNum type="arabicPeriod"/>
            </a:pPr>
            <a:r>
              <a:rPr lang="en-GB" dirty="0"/>
              <a:t>AI regulatory sandboxes established by one or more Member States competent authorities or the European Data Protection Supervisor shall </a:t>
            </a:r>
          </a:p>
          <a:p>
            <a:pPr lvl="1"/>
            <a:r>
              <a:rPr lang="en-GB" dirty="0"/>
              <a:t>provide a </a:t>
            </a:r>
            <a:r>
              <a:rPr lang="en-GB" dirty="0">
                <a:solidFill>
                  <a:srgbClr val="FF0000"/>
                </a:solidFill>
              </a:rPr>
              <a:t>controlled environment </a:t>
            </a:r>
          </a:p>
          <a:p>
            <a:pPr lvl="1"/>
            <a:r>
              <a:rPr lang="en-GB" dirty="0"/>
              <a:t>that facilitates the development, testing and validation of innovative AI systems </a:t>
            </a:r>
          </a:p>
          <a:p>
            <a:pPr lvl="1"/>
            <a:r>
              <a:rPr lang="en-GB" dirty="0"/>
              <a:t>for a limited time before their placement on the market or putting into service </a:t>
            </a:r>
          </a:p>
          <a:p>
            <a:pPr lvl="1"/>
            <a:r>
              <a:rPr lang="en-GB" dirty="0"/>
              <a:t>pursuant to a specific plan. </a:t>
            </a:r>
          </a:p>
          <a:p>
            <a:pPr lvl="1"/>
            <a:r>
              <a:rPr lang="en-GB" dirty="0"/>
              <a:t>This shall take place under the </a:t>
            </a:r>
            <a:r>
              <a:rPr lang="en-GB" dirty="0">
                <a:solidFill>
                  <a:srgbClr val="FF0000"/>
                </a:solidFill>
              </a:rPr>
              <a:t>direct supervision </a:t>
            </a:r>
            <a:r>
              <a:rPr lang="en-GB" dirty="0"/>
              <a:t>and guidance by the competent authorities </a:t>
            </a:r>
          </a:p>
          <a:p>
            <a:pPr lvl="1"/>
            <a:r>
              <a:rPr lang="en-GB" dirty="0"/>
              <a:t>with a view to </a:t>
            </a:r>
            <a:r>
              <a:rPr lang="en-GB" dirty="0">
                <a:solidFill>
                  <a:srgbClr val="FF0000"/>
                </a:solidFill>
              </a:rPr>
              <a:t>ensuring compliance with the requirements of this Regulation </a:t>
            </a:r>
            <a:r>
              <a:rPr lang="en-GB" dirty="0"/>
              <a:t>and, </a:t>
            </a:r>
          </a:p>
          <a:p>
            <a:pPr lvl="1"/>
            <a:r>
              <a:rPr lang="en-GB" dirty="0"/>
              <a:t>where relevant, other Union and </a:t>
            </a:r>
            <a:r>
              <a:rPr lang="en-GB" dirty="0" err="1"/>
              <a:t>MemberStates</a:t>
            </a:r>
            <a:r>
              <a:rPr lang="en-GB" dirty="0"/>
              <a:t> legislation supervised within the sandbox.</a:t>
            </a:r>
          </a:p>
          <a:p>
            <a:pPr marL="0" indent="0">
              <a:buNone/>
            </a:pPr>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7</a:t>
            </a:fld>
            <a:endParaRPr lang="en-US" dirty="0"/>
          </a:p>
        </p:txBody>
      </p:sp>
      <p:pic>
        <p:nvPicPr>
          <p:cNvPr id="8" name="Audio Recording 28 Jun 2021 at 17:07:11" descr="Audio Recording 28 Jun 2021 at 17:07:11">
            <a:hlinkClick r:id="" action="ppaction://media"/>
            <a:extLst>
              <a:ext uri="{FF2B5EF4-FFF2-40B4-BE49-F238E27FC236}">
                <a16:creationId xmlns:a16="http://schemas.microsoft.com/office/drawing/2014/main" id="{CE8B0E48-FE4B-5F44-B982-4231986AC36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443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93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2800" dirty="0"/>
              <a:t>Title V</a:t>
            </a:r>
            <a:br>
              <a:rPr lang="en-GB" sz="2800" dirty="0"/>
            </a:br>
            <a:r>
              <a:rPr lang="en-GB" sz="2800" dirty="0"/>
              <a:t>Measures in support of innovation</a:t>
            </a:r>
            <a:br>
              <a:rPr lang="en-GB" sz="2800" dirty="0"/>
            </a:br>
            <a:r>
              <a:rPr lang="en-GB" sz="2800" dirty="0"/>
              <a:t>Art. 54</a:t>
            </a:r>
            <a:endParaRPr lang="en-GB" sz="3200"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1751682"/>
            <a:ext cx="10284246" cy="4420518"/>
          </a:xfrm>
        </p:spPr>
        <p:txBody>
          <a:bodyPr>
            <a:normAutofit fontScale="92500" lnSpcReduction="10000"/>
          </a:bodyPr>
          <a:lstStyle/>
          <a:p>
            <a:pPr marL="0" indent="0">
              <a:buNone/>
            </a:pPr>
            <a:br>
              <a:rPr lang="en-GB" i="1" dirty="0"/>
            </a:br>
            <a:r>
              <a:rPr lang="en-GB" i="1" dirty="0"/>
              <a:t>Further processing of personal data for developing certain AI systems </a:t>
            </a:r>
            <a:r>
              <a:rPr lang="en-GB" i="1" dirty="0">
                <a:solidFill>
                  <a:srgbClr val="FF0000"/>
                </a:solidFill>
              </a:rPr>
              <a:t>in the public interest </a:t>
            </a:r>
            <a:r>
              <a:rPr lang="en-GB" i="1" dirty="0"/>
              <a:t>in </a:t>
            </a:r>
            <a:r>
              <a:rPr lang="en-GB" i="1" dirty="0">
                <a:solidFill>
                  <a:srgbClr val="FF0000"/>
                </a:solidFill>
              </a:rPr>
              <a:t>the AI regulatory sandbox </a:t>
            </a:r>
            <a:endParaRPr lang="en-GB" dirty="0">
              <a:solidFill>
                <a:srgbClr val="FF0000"/>
              </a:solidFill>
            </a:endParaRPr>
          </a:p>
          <a:p>
            <a:pPr marL="457200" indent="-457200">
              <a:buFont typeface="+mj-lt"/>
              <a:buAutoNum type="arabicPeriod"/>
            </a:pPr>
            <a:r>
              <a:rPr lang="en-GB" dirty="0"/>
              <a:t>In the AI regulatory sandbox personal data lawfully </a:t>
            </a:r>
            <a:r>
              <a:rPr lang="en-GB" dirty="0">
                <a:solidFill>
                  <a:srgbClr val="FF0000"/>
                </a:solidFill>
              </a:rPr>
              <a:t>collected for other purposes </a:t>
            </a:r>
            <a:r>
              <a:rPr lang="en-GB" dirty="0"/>
              <a:t>shall be processed for the purposes of developing and testing certain innovative AI systems in the sandbox under the following conditions: </a:t>
            </a:r>
          </a:p>
          <a:p>
            <a:pPr marL="457200" lvl="1" indent="-457200">
              <a:buFont typeface="+mj-lt"/>
              <a:buAutoNum type="alphaLcParenR"/>
            </a:pPr>
            <a:r>
              <a:rPr lang="en-GB" dirty="0"/>
              <a:t>the innovative AI systems shall be developed for safeguarding substantial public interest in one or more of the following areas: </a:t>
            </a:r>
          </a:p>
          <a:p>
            <a:pPr marL="514350" lvl="1" indent="-514350">
              <a:buFont typeface="+mj-lt"/>
              <a:buAutoNum type="romanLcPeriod"/>
            </a:pPr>
            <a:r>
              <a:rPr lang="en-GB" dirty="0"/>
              <a:t>the prevention, investigation, detection or prosecution of </a:t>
            </a:r>
            <a:r>
              <a:rPr lang="en-GB" dirty="0">
                <a:solidFill>
                  <a:srgbClr val="FF0000"/>
                </a:solidFill>
              </a:rPr>
              <a:t>criminal</a:t>
            </a:r>
            <a:r>
              <a:rPr lang="en-GB" dirty="0"/>
              <a:t> offences or the execution of criminal penalties, including the safeguarding against and the prevention of threats to public security, under the control and responsibility of the competent authorities. </a:t>
            </a:r>
            <a:r>
              <a:rPr lang="en-GB" dirty="0">
                <a:solidFill>
                  <a:srgbClr val="FF0000"/>
                </a:solidFill>
              </a:rPr>
              <a:t>The processing shall be based on Member State or Union law</a:t>
            </a:r>
            <a:r>
              <a:rPr lang="en-GB" dirty="0"/>
              <a:t>; </a:t>
            </a:r>
          </a:p>
          <a:p>
            <a:pPr marL="514350" lvl="1" indent="-514350">
              <a:buFont typeface="+mj-lt"/>
              <a:buAutoNum type="romanLcPeriod"/>
            </a:pPr>
            <a:r>
              <a:rPr lang="en-GB" dirty="0"/>
              <a:t>public safety and public health, including disease prevention, control and treatment; </a:t>
            </a:r>
          </a:p>
          <a:p>
            <a:pPr marL="514350" lvl="1" indent="-514350">
              <a:buFont typeface="+mj-lt"/>
              <a:buAutoNum type="romanLcPeriod"/>
            </a:pPr>
            <a:r>
              <a:rPr lang="en-GB" dirty="0"/>
              <a:t>a high level of protection and improvement of the quality of the environment; </a:t>
            </a:r>
          </a:p>
          <a:p>
            <a:pPr marL="0" indent="0">
              <a:buNone/>
            </a:pPr>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8</a:t>
            </a:fld>
            <a:endParaRPr lang="en-US" dirty="0"/>
          </a:p>
        </p:txBody>
      </p:sp>
      <p:pic>
        <p:nvPicPr>
          <p:cNvPr id="8" name="Audio Recording 28 Jun 2021 at 17:09:28" descr="Audio Recording 28 Jun 2021 at 17:09:28">
            <a:hlinkClick r:id="" action="ppaction://media"/>
            <a:extLst>
              <a:ext uri="{FF2B5EF4-FFF2-40B4-BE49-F238E27FC236}">
                <a16:creationId xmlns:a16="http://schemas.microsoft.com/office/drawing/2014/main" id="{419824C5-986E-2E41-B9F0-80CFA4B2FC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437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55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Autofit/>
          </a:bodyPr>
          <a:lstStyle/>
          <a:p>
            <a:r>
              <a:rPr lang="en-GB" sz="2800" dirty="0"/>
              <a:t>Title VI</a:t>
            </a:r>
            <a:br>
              <a:rPr lang="en-GB" sz="2800" dirty="0"/>
            </a:br>
            <a:r>
              <a:rPr lang="en-GB" sz="2800" dirty="0"/>
              <a:t>Governance</a:t>
            </a:r>
            <a:endParaRPr lang="en-GB" sz="3200"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1371600" y="1542361"/>
            <a:ext cx="10416448" cy="4759287"/>
          </a:xfrm>
        </p:spPr>
        <p:txBody>
          <a:bodyPr>
            <a:normAutofit fontScale="92500" lnSpcReduction="10000"/>
          </a:bodyPr>
          <a:lstStyle/>
          <a:p>
            <a:endParaRPr lang="en-GB" dirty="0"/>
          </a:p>
          <a:p>
            <a:pPr marL="0" indent="0">
              <a:buNone/>
            </a:pPr>
            <a:r>
              <a:rPr lang="en-GB" sz="2600" dirty="0"/>
              <a:t>Chapter 1 European AI Board</a:t>
            </a:r>
          </a:p>
          <a:p>
            <a:pPr marL="0" indent="0">
              <a:buNone/>
            </a:pPr>
            <a:r>
              <a:rPr lang="en-GB" sz="2300" dirty="0"/>
              <a:t>Article 58 Tasks of the Board</a:t>
            </a:r>
          </a:p>
          <a:p>
            <a:pPr marL="0" indent="0">
              <a:buNone/>
            </a:pPr>
            <a:r>
              <a:rPr lang="en-GB" dirty="0"/>
              <a:t>When providing advice and assistance to the Commission (…), the Board shall in particular:</a:t>
            </a:r>
          </a:p>
          <a:p>
            <a:pPr marL="457200" indent="-457200">
              <a:buFont typeface="+mj-lt"/>
              <a:buAutoNum type="alphaLcParenR"/>
            </a:pPr>
            <a:r>
              <a:rPr lang="en-GB" dirty="0"/>
              <a:t>collect and share expertise and best practices among Member States;</a:t>
            </a:r>
          </a:p>
          <a:p>
            <a:pPr marL="457200" indent="-457200">
              <a:buFont typeface="+mj-lt"/>
              <a:buAutoNum type="alphaLcParenR"/>
            </a:pPr>
            <a:r>
              <a:rPr lang="en-GB" dirty="0"/>
              <a:t>contribute to uniform administrative practices in the Member States, including for the functioning of regulatory sandboxes referred to in Article 53;</a:t>
            </a:r>
          </a:p>
          <a:p>
            <a:pPr marL="457200" indent="-457200">
              <a:buFont typeface="+mj-lt"/>
              <a:buAutoNum type="alphaLcParenR"/>
            </a:pPr>
            <a:r>
              <a:rPr lang="en-GB" dirty="0"/>
              <a:t>issue opinions, recommendations or written contributions on matters related to the implementation of this Regulation, in particular</a:t>
            </a:r>
          </a:p>
          <a:p>
            <a:pPr marL="514350" indent="-514350">
              <a:buFont typeface="+mj-lt"/>
              <a:buAutoNum type="romanLcPeriod"/>
            </a:pPr>
            <a:r>
              <a:rPr lang="en-GB" dirty="0"/>
              <a:t>on technical specifications or existing standards (…),</a:t>
            </a:r>
          </a:p>
          <a:p>
            <a:pPr marL="514350" indent="-514350">
              <a:buFont typeface="+mj-lt"/>
              <a:buAutoNum type="romanLcPeriod"/>
            </a:pPr>
            <a:r>
              <a:rPr lang="en-GB" dirty="0"/>
              <a:t>on the use of harmonised standards or common specifications (…),</a:t>
            </a:r>
          </a:p>
          <a:p>
            <a:pPr marL="514350" indent="-514350">
              <a:buFont typeface="+mj-lt"/>
              <a:buAutoNum type="romanLcPeriod"/>
            </a:pPr>
            <a:r>
              <a:rPr lang="en-GB" dirty="0"/>
              <a:t>on the preparation of guidance documents (…).</a:t>
            </a:r>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9</a:t>
            </a:fld>
            <a:endParaRPr lang="en-US" dirty="0"/>
          </a:p>
        </p:txBody>
      </p:sp>
      <p:pic>
        <p:nvPicPr>
          <p:cNvPr id="8" name="Audio Recording 28 Jun 2021 at 17:11:25" descr="Audio Recording 28 Jun 2021 at 17:11:25">
            <a:hlinkClick r:id="" action="ppaction://media"/>
            <a:extLst>
              <a:ext uri="{FF2B5EF4-FFF2-40B4-BE49-F238E27FC236}">
                <a16:creationId xmlns:a16="http://schemas.microsoft.com/office/drawing/2014/main" id="{A47DF4FD-4A4C-4F45-A8C1-50BA7771198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25558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56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Bijsnijden">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93BF942E50F049A9EF0013C56E0E0F" ma:contentTypeVersion="7" ma:contentTypeDescription="Create a new document." ma:contentTypeScope="" ma:versionID="d17cd62f77dc1e5e993a2acec688089d">
  <xsd:schema xmlns:xsd="http://www.w3.org/2001/XMLSchema" xmlns:xs="http://www.w3.org/2001/XMLSchema" xmlns:p="http://schemas.microsoft.com/office/2006/metadata/properties" xmlns:ns2="69d91f16-7083-4465-96b7-cfa596842426" xmlns:ns3="8906126e-c50c-43e7-80be-ce9d2d8cf778" targetNamespace="http://schemas.microsoft.com/office/2006/metadata/properties" ma:root="true" ma:fieldsID="5c9af6f19f9e5831abfb3e18b02a70a1" ns2:_="" ns3:_="">
    <xsd:import namespace="69d91f16-7083-4465-96b7-cfa596842426"/>
    <xsd:import namespace="8906126e-c50c-43e7-80be-ce9d2d8cf7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91f16-7083-4465-96b7-cfa59684242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06126e-c50c-43e7-80be-ce9d2d8cf7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CE4496-BC57-4C15-86EB-AE4FB41D7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91f16-7083-4465-96b7-cfa596842426"/>
    <ds:schemaRef ds:uri="8906126e-c50c-43e7-80be-ce9d2d8c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5EB424-8B2D-429B-916E-8CD0F2359EFC}">
  <ds:schemaRefs>
    <ds:schemaRef ds:uri="http://purl.org/dc/elements/1.1/"/>
    <ds:schemaRef ds:uri="http://schemas.microsoft.com/office/2006/documentManagement/types"/>
    <ds:schemaRef ds:uri="http://schemas.openxmlformats.org/package/2006/metadata/core-properties"/>
    <ds:schemaRef ds:uri="http://www.w3.org/XML/1998/namespace"/>
    <ds:schemaRef ds:uri="http://purl.org/dc/dcmitype/"/>
    <ds:schemaRef ds:uri="http://schemas.microsoft.com/office/infopath/2007/PartnerControls"/>
    <ds:schemaRef ds:uri="http://purl.org/dc/terms/"/>
    <ds:schemaRef ds:uri="8906126e-c50c-43e7-80be-ce9d2d8cf778"/>
    <ds:schemaRef ds:uri="69d91f16-7083-4465-96b7-cfa596842426"/>
    <ds:schemaRef ds:uri="http://schemas.microsoft.com/office/2006/metadata/properties"/>
  </ds:schemaRefs>
</ds:datastoreItem>
</file>

<file path=customXml/itemProps3.xml><?xml version="1.0" encoding="utf-8"?>
<ds:datastoreItem xmlns:ds="http://schemas.openxmlformats.org/officeDocument/2006/customXml" ds:itemID="{7FCAFE6B-BB2D-47E7-BB00-FE6CD554E9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1341</TotalTime>
  <Words>1318</Words>
  <Application>Microsoft Macintosh PowerPoint</Application>
  <PresentationFormat>Widescreen</PresentationFormat>
  <Paragraphs>156</Paragraphs>
  <Slides>15</Slides>
  <Notes>0</Notes>
  <HiddenSlides>0</HiddenSlides>
  <MMClips>15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Britannic Bold</vt:lpstr>
      <vt:lpstr>Broadway</vt:lpstr>
      <vt:lpstr>Calibri</vt:lpstr>
      <vt:lpstr>Franklin Gothic Book</vt:lpstr>
      <vt:lpstr>Futura Medium</vt:lpstr>
      <vt:lpstr>Bijsnijden</vt:lpstr>
      <vt:lpstr>AI Act Remainder: titles iV - X</vt:lpstr>
      <vt:lpstr>AIA</vt:lpstr>
      <vt:lpstr>Title IV Transparency obligations for certain systems Art. 52.1</vt:lpstr>
      <vt:lpstr>Title IV Transparency obligations for certain systems Art. 52.2</vt:lpstr>
      <vt:lpstr>Title IV Transparency obligations for certain systems Art. 52.3</vt:lpstr>
      <vt:lpstr>Title IV Transparency obligations for certain systems Art. 52.4</vt:lpstr>
      <vt:lpstr>Title V Measures in support of innovation Art. 53</vt:lpstr>
      <vt:lpstr>Title V Measures in support of innovation Art. 54</vt:lpstr>
      <vt:lpstr>Title VI Governance</vt:lpstr>
      <vt:lpstr>Title VI Governance</vt:lpstr>
      <vt:lpstr>Title VII EU database for stand-alone high-risk AI systems</vt:lpstr>
      <vt:lpstr>Title VIII Post-market monitoring, information sharing, market surveillance</vt:lpstr>
      <vt:lpstr>Title IX Codes of conduct</vt:lpstr>
      <vt:lpstr>Title X Confidentiality and penalties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legal basis  art. 6 GDPR</dc:title>
  <dc:creator>Mireille HILDEBRANDT</dc:creator>
  <cp:lastModifiedBy>Mireille HILDEBRANDT</cp:lastModifiedBy>
  <cp:revision>6</cp:revision>
  <dcterms:created xsi:type="dcterms:W3CDTF">2020-09-10T14:27:08Z</dcterms:created>
  <dcterms:modified xsi:type="dcterms:W3CDTF">2021-06-28T15:21:41Z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0x0101000893BF942E50F049A9EF0013C56E0E0F</vt:lpwstr>
  </property>
</Properties>
</file>