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465" r:id="rId6"/>
    <p:sldId id="424" r:id="rId7"/>
    <p:sldId id="464" r:id="rId8"/>
    <p:sldId id="470" r:id="rId9"/>
    <p:sldId id="469" r:id="rId10"/>
    <p:sldId id="471" r:id="rId11"/>
    <p:sldId id="472" r:id="rId12"/>
    <p:sldId id="39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8C9E9-3928-BF4E-973A-01A74E9CCE64}" v="15" dt="2021-06-28T13:01:25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2"/>
    <p:restoredTop sz="94610"/>
  </p:normalViewPr>
  <p:slideViewPr>
    <p:cSldViewPr snapToGrid="0" snapToObjects="1">
      <p:cViewPr varScale="1">
        <p:scale>
          <a:sx n="91" d="100"/>
          <a:sy n="91" d="100"/>
        </p:scale>
        <p:origin x="192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ille HILDEBRANDT" userId="32d9daa9-24aa-4935-a54e-226c1148251b" providerId="ADAL" clId="{2F88C9E9-3928-BF4E-973A-01A74E9CCE64}"/>
    <pc:docChg chg="custSel modSld">
      <pc:chgData name="Mireille HILDEBRANDT" userId="32d9daa9-24aa-4935-a54e-226c1148251b" providerId="ADAL" clId="{2F88C9E9-3928-BF4E-973A-01A74E9CCE64}" dt="2021-06-28T13:01:25.663" v="22"/>
      <pc:docMkLst>
        <pc:docMk/>
      </pc:docMkLst>
      <pc:sldChg chg="addSp delSp modSp mod delAnim modAnim">
        <pc:chgData name="Mireille HILDEBRANDT" userId="32d9daa9-24aa-4935-a54e-226c1148251b" providerId="ADAL" clId="{2F88C9E9-3928-BF4E-973A-01A74E9CCE64}" dt="2021-06-16T09:10:02.307" v="1"/>
        <pc:sldMkLst>
          <pc:docMk/>
          <pc:sldMk cId="1931581279" sldId="256"/>
        </pc:sldMkLst>
        <pc:picChg chg="add mod">
          <ac:chgData name="Mireille HILDEBRANDT" userId="32d9daa9-24aa-4935-a54e-226c1148251b" providerId="ADAL" clId="{2F88C9E9-3928-BF4E-973A-01A74E9CCE64}" dt="2021-06-16T09:10:02.307" v="1"/>
          <ac:picMkLst>
            <pc:docMk/>
            <pc:sldMk cId="1931581279" sldId="256"/>
            <ac:picMk id="3" creationId="{9BE3873D-0684-E945-A914-9396310A313B}"/>
          </ac:picMkLst>
        </pc:picChg>
        <pc:picChg chg="del">
          <ac:chgData name="Mireille HILDEBRANDT" userId="32d9daa9-24aa-4935-a54e-226c1148251b" providerId="ADAL" clId="{2F88C9E9-3928-BF4E-973A-01A74E9CCE64}" dt="2021-06-16T09:09:32.652" v="0" actId="478"/>
          <ac:picMkLst>
            <pc:docMk/>
            <pc:sldMk cId="1931581279" sldId="256"/>
            <ac:picMk id="4" creationId="{80E24393-D594-1146-B2EC-585091216B41}"/>
          </ac:picMkLst>
        </pc:picChg>
      </pc:sldChg>
      <pc:sldChg chg="addSp delSp modSp mod delAnim modAnim">
        <pc:chgData name="Mireille HILDEBRANDT" userId="32d9daa9-24aa-4935-a54e-226c1148251b" providerId="ADAL" clId="{2F88C9E9-3928-BF4E-973A-01A74E9CCE64}" dt="2021-06-28T13:01:25.663" v="22"/>
        <pc:sldMkLst>
          <pc:docMk/>
          <pc:sldMk cId="1554071170" sldId="393"/>
        </pc:sldMkLst>
        <pc:picChg chg="del">
          <ac:chgData name="Mireille HILDEBRANDT" userId="32d9daa9-24aa-4935-a54e-226c1148251b" providerId="ADAL" clId="{2F88C9E9-3928-BF4E-973A-01A74E9CCE64}" dt="2021-06-26T13:40:10.612" v="16" actId="478"/>
          <ac:picMkLst>
            <pc:docMk/>
            <pc:sldMk cId="1554071170" sldId="393"/>
            <ac:picMk id="2" creationId="{9E67D1AC-E2F2-2D42-A07E-C4DCA6227306}"/>
          </ac:picMkLst>
        </pc:picChg>
        <pc:picChg chg="add mod">
          <ac:chgData name="Mireille HILDEBRANDT" userId="32d9daa9-24aa-4935-a54e-226c1148251b" providerId="ADAL" clId="{2F88C9E9-3928-BF4E-973A-01A74E9CCE64}" dt="2021-06-28T13:01:25.663" v="22"/>
          <ac:picMkLst>
            <pc:docMk/>
            <pc:sldMk cId="1554071170" sldId="393"/>
            <ac:picMk id="2" creationId="{D87FCCC6-B379-564E-9C70-EFAB10FE6007}"/>
          </ac:picMkLst>
        </pc:picChg>
        <pc:picChg chg="add del mod">
          <ac:chgData name="Mireille HILDEBRANDT" userId="32d9daa9-24aa-4935-a54e-226c1148251b" providerId="ADAL" clId="{2F88C9E9-3928-BF4E-973A-01A74E9CCE64}" dt="2021-06-26T13:40:09.340" v="15" actId="478"/>
          <ac:picMkLst>
            <pc:docMk/>
            <pc:sldMk cId="1554071170" sldId="393"/>
            <ac:picMk id="8" creationId="{4D539273-4FDE-DA4A-A011-BDE8424180E6}"/>
          </ac:picMkLst>
        </pc:picChg>
      </pc:sldChg>
      <pc:sldChg chg="addSp modSp modAnim">
        <pc:chgData name="Mireille HILDEBRANDT" userId="32d9daa9-24aa-4935-a54e-226c1148251b" providerId="ADAL" clId="{2F88C9E9-3928-BF4E-973A-01A74E9CCE64}" dt="2021-06-16T09:11:19.214" v="3"/>
        <pc:sldMkLst>
          <pc:docMk/>
          <pc:sldMk cId="628830959" sldId="424"/>
        </pc:sldMkLst>
        <pc:picChg chg="add mod">
          <ac:chgData name="Mireille HILDEBRANDT" userId="32d9daa9-24aa-4935-a54e-226c1148251b" providerId="ADAL" clId="{2F88C9E9-3928-BF4E-973A-01A74E9CCE64}" dt="2021-06-16T09:11:19.214" v="3"/>
          <ac:picMkLst>
            <pc:docMk/>
            <pc:sldMk cId="628830959" sldId="424"/>
            <ac:picMk id="7" creationId="{3DEE9777-B09E-6D40-89A4-D1DEDD1421E7}"/>
          </ac:picMkLst>
        </pc:picChg>
      </pc:sldChg>
      <pc:sldChg chg="addSp delSp modSp mod delAnim modAnim">
        <pc:chgData name="Mireille HILDEBRANDT" userId="32d9daa9-24aa-4935-a54e-226c1148251b" providerId="ADAL" clId="{2F88C9E9-3928-BF4E-973A-01A74E9CCE64}" dt="2021-06-28T12:43:25.424" v="17"/>
        <pc:sldMkLst>
          <pc:docMk/>
          <pc:sldMk cId="3001948820" sldId="464"/>
        </pc:sldMkLst>
        <pc:picChg chg="add mod">
          <ac:chgData name="Mireille HILDEBRANDT" userId="32d9daa9-24aa-4935-a54e-226c1148251b" providerId="ADAL" clId="{2F88C9E9-3928-BF4E-973A-01A74E9CCE64}" dt="2021-06-28T12:43:25.424" v="17"/>
          <ac:picMkLst>
            <pc:docMk/>
            <pc:sldMk cId="3001948820" sldId="464"/>
            <ac:picMk id="7" creationId="{90CA4DEB-9FB8-D645-A250-F3C82DC002D5}"/>
          </ac:picMkLst>
        </pc:picChg>
        <pc:picChg chg="add del mod">
          <ac:chgData name="Mireille HILDEBRANDT" userId="32d9daa9-24aa-4935-a54e-226c1148251b" providerId="ADAL" clId="{2F88C9E9-3928-BF4E-973A-01A74E9CCE64}" dt="2021-06-26T13:39:38.994" v="10" actId="478"/>
          <ac:picMkLst>
            <pc:docMk/>
            <pc:sldMk cId="3001948820" sldId="464"/>
            <ac:picMk id="7" creationId="{B8EF4055-0242-794C-8989-CAEAC101AB89}"/>
          </ac:picMkLst>
        </pc:picChg>
      </pc:sldChg>
      <pc:sldChg chg="addSp modSp modAnim">
        <pc:chgData name="Mireille HILDEBRANDT" userId="32d9daa9-24aa-4935-a54e-226c1148251b" providerId="ADAL" clId="{2F88C9E9-3928-BF4E-973A-01A74E9CCE64}" dt="2021-06-16T09:10:20.581" v="2"/>
        <pc:sldMkLst>
          <pc:docMk/>
          <pc:sldMk cId="1698890709" sldId="465"/>
        </pc:sldMkLst>
        <pc:picChg chg="add mod">
          <ac:chgData name="Mireille HILDEBRANDT" userId="32d9daa9-24aa-4935-a54e-226c1148251b" providerId="ADAL" clId="{2F88C9E9-3928-BF4E-973A-01A74E9CCE64}" dt="2021-06-16T09:10:20.581" v="2"/>
          <ac:picMkLst>
            <pc:docMk/>
            <pc:sldMk cId="1698890709" sldId="465"/>
            <ac:picMk id="7" creationId="{017C6256-C1EC-504B-9F39-15C121751825}"/>
          </ac:picMkLst>
        </pc:picChg>
      </pc:sldChg>
      <pc:sldChg chg="addSp delSp modSp mod delAnim modAnim">
        <pc:chgData name="Mireille HILDEBRANDT" userId="32d9daa9-24aa-4935-a54e-226c1148251b" providerId="ADAL" clId="{2F88C9E9-3928-BF4E-973A-01A74E9CCE64}" dt="2021-06-28T12:48:37.637" v="19"/>
        <pc:sldMkLst>
          <pc:docMk/>
          <pc:sldMk cId="2307438595" sldId="469"/>
        </pc:sldMkLst>
        <pc:picChg chg="add mod">
          <ac:chgData name="Mireille HILDEBRANDT" userId="32d9daa9-24aa-4935-a54e-226c1148251b" providerId="ADAL" clId="{2F88C9E9-3928-BF4E-973A-01A74E9CCE64}" dt="2021-06-28T12:48:37.637" v="19"/>
          <ac:picMkLst>
            <pc:docMk/>
            <pc:sldMk cId="2307438595" sldId="469"/>
            <ac:picMk id="7" creationId="{92E2D262-3D53-0E4C-BFF3-7C01966FDD6A}"/>
          </ac:picMkLst>
        </pc:picChg>
        <pc:picChg chg="add del mod">
          <ac:chgData name="Mireille HILDEBRANDT" userId="32d9daa9-24aa-4935-a54e-226c1148251b" providerId="ADAL" clId="{2F88C9E9-3928-BF4E-973A-01A74E9CCE64}" dt="2021-06-26T13:39:55.034" v="12" actId="478"/>
          <ac:picMkLst>
            <pc:docMk/>
            <pc:sldMk cId="2307438595" sldId="469"/>
            <ac:picMk id="7" creationId="{D03E8EF9-FFF6-9440-B98D-6E9252B91255}"/>
          </ac:picMkLst>
        </pc:picChg>
      </pc:sldChg>
      <pc:sldChg chg="addSp delSp modSp mod delAnim modAnim">
        <pc:chgData name="Mireille HILDEBRANDT" userId="32d9daa9-24aa-4935-a54e-226c1148251b" providerId="ADAL" clId="{2F88C9E9-3928-BF4E-973A-01A74E9CCE64}" dt="2021-06-28T12:45:23.066" v="18"/>
        <pc:sldMkLst>
          <pc:docMk/>
          <pc:sldMk cId="2471507762" sldId="470"/>
        </pc:sldMkLst>
        <pc:picChg chg="add del mod">
          <ac:chgData name="Mireille HILDEBRANDT" userId="32d9daa9-24aa-4935-a54e-226c1148251b" providerId="ADAL" clId="{2F88C9E9-3928-BF4E-973A-01A74E9CCE64}" dt="2021-06-26T13:39:42.462" v="11" actId="478"/>
          <ac:picMkLst>
            <pc:docMk/>
            <pc:sldMk cId="2471507762" sldId="470"/>
            <ac:picMk id="7" creationId="{B463D5CB-5CFE-F14C-B154-30B157638C74}"/>
          </ac:picMkLst>
        </pc:picChg>
        <pc:picChg chg="add mod">
          <ac:chgData name="Mireille HILDEBRANDT" userId="32d9daa9-24aa-4935-a54e-226c1148251b" providerId="ADAL" clId="{2F88C9E9-3928-BF4E-973A-01A74E9CCE64}" dt="2021-06-28T12:45:23.066" v="18"/>
          <ac:picMkLst>
            <pc:docMk/>
            <pc:sldMk cId="2471507762" sldId="470"/>
            <ac:picMk id="7" creationId="{E7726408-1545-D144-9AD4-3970538127C9}"/>
          </ac:picMkLst>
        </pc:picChg>
      </pc:sldChg>
      <pc:sldChg chg="addSp delSp modSp mod delAnim modAnim">
        <pc:chgData name="Mireille HILDEBRANDT" userId="32d9daa9-24aa-4935-a54e-226c1148251b" providerId="ADAL" clId="{2F88C9E9-3928-BF4E-973A-01A74E9CCE64}" dt="2021-06-28T12:57:07.266" v="20"/>
        <pc:sldMkLst>
          <pc:docMk/>
          <pc:sldMk cId="2224566570" sldId="471"/>
        </pc:sldMkLst>
        <pc:picChg chg="add del mod">
          <ac:chgData name="Mireille HILDEBRANDT" userId="32d9daa9-24aa-4935-a54e-226c1148251b" providerId="ADAL" clId="{2F88C9E9-3928-BF4E-973A-01A74E9CCE64}" dt="2021-06-26T13:40:00.311" v="13" actId="478"/>
          <ac:picMkLst>
            <pc:docMk/>
            <pc:sldMk cId="2224566570" sldId="471"/>
            <ac:picMk id="7" creationId="{6CA9C461-B780-CC45-9DBD-613961AE84E7}"/>
          </ac:picMkLst>
        </pc:picChg>
        <pc:picChg chg="add mod">
          <ac:chgData name="Mireille HILDEBRANDT" userId="32d9daa9-24aa-4935-a54e-226c1148251b" providerId="ADAL" clId="{2F88C9E9-3928-BF4E-973A-01A74E9CCE64}" dt="2021-06-28T12:57:07.266" v="20"/>
          <ac:picMkLst>
            <pc:docMk/>
            <pc:sldMk cId="2224566570" sldId="471"/>
            <ac:picMk id="7" creationId="{75EA47C4-CFEF-0D4D-BB25-892B623AEFAD}"/>
          </ac:picMkLst>
        </pc:picChg>
      </pc:sldChg>
      <pc:sldChg chg="addSp delSp modSp mod delAnim modAnim">
        <pc:chgData name="Mireille HILDEBRANDT" userId="32d9daa9-24aa-4935-a54e-226c1148251b" providerId="ADAL" clId="{2F88C9E9-3928-BF4E-973A-01A74E9CCE64}" dt="2021-06-28T12:59:50.491" v="21"/>
        <pc:sldMkLst>
          <pc:docMk/>
          <pc:sldMk cId="2286272490" sldId="472"/>
        </pc:sldMkLst>
        <pc:picChg chg="add mod">
          <ac:chgData name="Mireille HILDEBRANDT" userId="32d9daa9-24aa-4935-a54e-226c1148251b" providerId="ADAL" clId="{2F88C9E9-3928-BF4E-973A-01A74E9CCE64}" dt="2021-06-28T12:59:50.491" v="21"/>
          <ac:picMkLst>
            <pc:docMk/>
            <pc:sldMk cId="2286272490" sldId="472"/>
            <ac:picMk id="7" creationId="{28B3F9EF-FA38-4143-A867-BAEDCD692005}"/>
          </ac:picMkLst>
        </pc:picChg>
        <pc:picChg chg="add del mod">
          <ac:chgData name="Mireille HILDEBRANDT" userId="32d9daa9-24aa-4935-a54e-226c1148251b" providerId="ADAL" clId="{2F88C9E9-3928-BF4E-973A-01A74E9CCE64}" dt="2021-06-26T13:40:04.912" v="14" actId="478"/>
          <ac:picMkLst>
            <pc:docMk/>
            <pc:sldMk cId="2286272490" sldId="472"/>
            <ac:picMk id="7" creationId="{58BEA2F3-00B8-1942-A8F1-10A0971A626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98E48-E65E-8F48-A590-EE82FDF6AEB4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D7523-5E5A-F54F-975E-DF0501C22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3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Broadway" pitchFamily="82" charset="77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A77A6167-FCC5-49E8-B280-CECAF151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84046EA-4273-437E-9DE5-5AEE713C3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4238" y="1480930"/>
            <a:ext cx="5425422" cy="3254321"/>
          </a:xfrm>
        </p:spPr>
        <p:txBody>
          <a:bodyPr>
            <a:normAutofit/>
          </a:bodyPr>
          <a:lstStyle/>
          <a:p>
            <a:pPr algn="l"/>
            <a: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AI Act</a:t>
            </a:r>
            <a:b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</a:br>
            <a:r>
              <a:rPr lang="nl-NL" sz="36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Human </a:t>
            </a:r>
            <a:r>
              <a:rPr lang="nl-NL" sz="3600">
                <a:latin typeface="Britannic Bold" panose="020B0903060703020204" pitchFamily="34" charset="77"/>
                <a:ea typeface="Bauhaus 93" charset="0"/>
                <a:cs typeface="Bauhaus 93" charset="0"/>
              </a:rPr>
              <a:t>oversight</a:t>
            </a:r>
            <a:endParaRPr lang="en-GB" sz="4400" dirty="0">
              <a:latin typeface="Britannic Bold" panose="020B0903060703020204" pitchFamily="34" charset="77"/>
              <a:ea typeface="Bauhaus 93" charset="0"/>
              <a:cs typeface="Bauhaus 93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78522" y="6352906"/>
            <a:ext cx="3247106" cy="40461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HAI-NET Tutorial AI ACT Proposal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171716" y="6352906"/>
            <a:ext cx="1607944" cy="404614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June 2021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Audio Recording 16 Jun 2021 at 11:10:02" descr="Audio Recording 16 Jun 2021 at 11:10:02">
            <a:hlinkClick r:id="" action="ppaction://media"/>
            <a:extLst>
              <a:ext uri="{FF2B5EF4-FFF2-40B4-BE49-F238E27FC236}">
                <a16:creationId xmlns:a16="http://schemas.microsoft.com/office/drawing/2014/main" id="{9BE3873D-0684-E945-A914-9396310A31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6280"/>
    </mc:Choice>
    <mc:Fallback xmlns="">
      <p:transition spd="slow" advTm="36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D32B-DD31-6D4F-AECB-AE565AEF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BE1AA-137C-2F49-8DAB-385770EF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9480"/>
            <a:ext cx="9601200" cy="424792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Title I: 	General Provisions</a:t>
            </a:r>
          </a:p>
          <a:p>
            <a:r>
              <a:rPr lang="en-GB" dirty="0"/>
              <a:t>Title II: 	Prohibited AI Practices</a:t>
            </a:r>
          </a:p>
          <a:p>
            <a:r>
              <a:rPr lang="en-GB" dirty="0"/>
              <a:t>Title III: 	</a:t>
            </a:r>
            <a:r>
              <a:rPr lang="en-GB" dirty="0">
                <a:solidFill>
                  <a:srgbClr val="FF0000"/>
                </a:solidFill>
              </a:rPr>
              <a:t>High-risk systems</a:t>
            </a:r>
          </a:p>
          <a:p>
            <a:r>
              <a:rPr lang="en-GB" dirty="0"/>
              <a:t>Title IV: 	Transparency obligations for certain systems</a:t>
            </a:r>
          </a:p>
          <a:p>
            <a:r>
              <a:rPr lang="en-GB" dirty="0"/>
              <a:t>Title V: 	Measures in support of innovation</a:t>
            </a:r>
          </a:p>
          <a:p>
            <a:r>
              <a:rPr lang="en-GB" dirty="0"/>
              <a:t>Title VI: 	Governance</a:t>
            </a:r>
          </a:p>
          <a:p>
            <a:r>
              <a:rPr lang="en-GB" dirty="0"/>
              <a:t>Title VII: 	EU database for stand-alone high-risk AI systems</a:t>
            </a:r>
          </a:p>
          <a:p>
            <a:r>
              <a:rPr lang="en-GB" dirty="0"/>
              <a:t>Title VIII: 	Post-market monitoring, information sharing, market surveillance</a:t>
            </a:r>
          </a:p>
          <a:p>
            <a:r>
              <a:rPr lang="en-GB" dirty="0"/>
              <a:t>Title IX: 	Codes of Conduct</a:t>
            </a:r>
          </a:p>
          <a:p>
            <a:r>
              <a:rPr lang="en-GB" dirty="0"/>
              <a:t>Title X: 	Confidentiality and penalties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10597-E25C-C443-93DB-1A224D62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05394-C7E3-1743-A011-AD604BFA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A6343-7FA9-564F-92BD-B440AC51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Audio Recording 16 Jun 2021 at 11:10:20" descr="Audio Recording 16 Jun 2021 at 11:10:20">
            <a:hlinkClick r:id="" action="ppaction://media"/>
            <a:extLst>
              <a:ext uri="{FF2B5EF4-FFF2-40B4-BE49-F238E27FC236}">
                <a16:creationId xmlns:a16="http://schemas.microsoft.com/office/drawing/2014/main" id="{017C6256-C1EC-504B-9F39-15C1217518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Requirements for high risk systems</a:t>
            </a:r>
            <a:br>
              <a:rPr lang="en-GB" sz="4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286000"/>
            <a:ext cx="10466024" cy="35814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Audio Recording 16 Jun 2021 at 11:11:19" descr="Audio Recording 16 Jun 2021 at 11:11:19">
            <a:hlinkClick r:id="" action="ppaction://media"/>
            <a:extLst>
              <a:ext uri="{FF2B5EF4-FFF2-40B4-BE49-F238E27FC236}">
                <a16:creationId xmlns:a16="http://schemas.microsoft.com/office/drawing/2014/main" id="{3DEE9777-B09E-6D40-89A4-D1DEDD1421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3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14</a:t>
            </a:r>
            <a:br>
              <a:rPr lang="en-GB" sz="4000" dirty="0"/>
            </a:br>
            <a:r>
              <a:rPr lang="en-GB" sz="4000" dirty="0"/>
              <a:t>Human oversight</a:t>
            </a:r>
            <a:br>
              <a:rPr lang="en-GB" sz="4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005069"/>
            <a:ext cx="10466024" cy="45830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High-risk AI systems shall be </a:t>
            </a:r>
            <a:r>
              <a:rPr lang="en-GB" dirty="0">
                <a:solidFill>
                  <a:srgbClr val="FF0000"/>
                </a:solidFill>
              </a:rPr>
              <a:t>designed and developed </a:t>
            </a:r>
            <a:r>
              <a:rPr lang="en-GB" dirty="0"/>
              <a:t>in such a way, </a:t>
            </a:r>
          </a:p>
          <a:p>
            <a:pPr lvl="1"/>
            <a:r>
              <a:rPr lang="en-GB" dirty="0"/>
              <a:t>including with appropriate </a:t>
            </a:r>
            <a:r>
              <a:rPr lang="en-GB" dirty="0">
                <a:solidFill>
                  <a:srgbClr val="FF0000"/>
                </a:solidFill>
              </a:rPr>
              <a:t>human-machine interface tools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that they </a:t>
            </a:r>
            <a:r>
              <a:rPr lang="en-GB" dirty="0">
                <a:solidFill>
                  <a:srgbClr val="FF0000"/>
                </a:solidFill>
              </a:rPr>
              <a:t>can be effectively overseen by natural persons </a:t>
            </a:r>
          </a:p>
          <a:p>
            <a:pPr lvl="1"/>
            <a:r>
              <a:rPr lang="en-GB" dirty="0"/>
              <a:t>during the period in which the AI system is in use. </a:t>
            </a:r>
          </a:p>
          <a:p>
            <a:pPr lvl="1"/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Audio Recording 28 Jun 2021 at 14:43:25" descr="Audio Recording 28 Jun 2021 at 14:43:25">
            <a:hlinkClick r:id="" action="ppaction://media"/>
            <a:extLst>
              <a:ext uri="{FF2B5EF4-FFF2-40B4-BE49-F238E27FC236}">
                <a16:creationId xmlns:a16="http://schemas.microsoft.com/office/drawing/2014/main" id="{90CA4DEB-9FB8-D645-A250-F3C82DC002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4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14</a:t>
            </a:r>
            <a:br>
              <a:rPr lang="en-GB" sz="4000" dirty="0"/>
            </a:br>
            <a:r>
              <a:rPr lang="en-GB" sz="4000" dirty="0"/>
              <a:t>Human oversight</a:t>
            </a:r>
            <a:br>
              <a:rPr lang="en-GB" sz="4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005069"/>
            <a:ext cx="10466024" cy="458301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GB" dirty="0"/>
          </a:p>
          <a:p>
            <a:pPr marL="0" lvl="1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 startAt="2"/>
            </a:pPr>
            <a:r>
              <a:rPr lang="en-GB" dirty="0"/>
              <a:t>Human oversight shall aim at </a:t>
            </a:r>
            <a:r>
              <a:rPr lang="en-GB" dirty="0">
                <a:solidFill>
                  <a:srgbClr val="FF0000"/>
                </a:solidFill>
              </a:rPr>
              <a:t>preventing or minimising the risks to health, safety or fundamental rights </a:t>
            </a:r>
          </a:p>
          <a:p>
            <a:pPr lvl="1"/>
            <a:r>
              <a:rPr lang="en-GB" dirty="0"/>
              <a:t>that may emerge when a high-risk AI system is used </a:t>
            </a:r>
          </a:p>
          <a:p>
            <a:pPr lvl="1"/>
            <a:r>
              <a:rPr lang="en-GB" dirty="0"/>
              <a:t>in accordance with its </a:t>
            </a:r>
            <a:r>
              <a:rPr lang="en-GB" dirty="0">
                <a:solidFill>
                  <a:srgbClr val="FF0000"/>
                </a:solidFill>
              </a:rPr>
              <a:t>intended purpose </a:t>
            </a:r>
            <a:r>
              <a:rPr lang="en-GB" dirty="0"/>
              <a:t>or </a:t>
            </a:r>
          </a:p>
          <a:p>
            <a:pPr lvl="1"/>
            <a:r>
              <a:rPr lang="en-GB" dirty="0"/>
              <a:t>under conditions of </a:t>
            </a:r>
            <a:r>
              <a:rPr lang="en-GB" dirty="0">
                <a:solidFill>
                  <a:srgbClr val="FF0000"/>
                </a:solidFill>
              </a:rPr>
              <a:t>reasonably foreseeable misuse</a:t>
            </a:r>
            <a:r>
              <a:rPr lang="en-GB" dirty="0"/>
              <a:t>, </a:t>
            </a:r>
          </a:p>
          <a:p>
            <a:pPr lvl="1"/>
            <a:r>
              <a:rPr lang="en-GB" dirty="0"/>
              <a:t>in particular when such risks persist notwithstanding </a:t>
            </a:r>
          </a:p>
          <a:p>
            <a:pPr lvl="1"/>
            <a:r>
              <a:rPr lang="en-GB" dirty="0"/>
              <a:t>the application of other requirements set out in this Chapter. </a:t>
            </a:r>
          </a:p>
          <a:p>
            <a:pPr marL="457200" indent="-457200">
              <a:buFont typeface="+mj-lt"/>
              <a:buAutoNum type="arabicPeriod" startAt="2"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Audio Recording 28 Jun 2021 at 14:45:23" descr="Audio Recording 28 Jun 2021 at 14:45:23">
            <a:hlinkClick r:id="" action="ppaction://media"/>
            <a:extLst>
              <a:ext uri="{FF2B5EF4-FFF2-40B4-BE49-F238E27FC236}">
                <a16:creationId xmlns:a16="http://schemas.microsoft.com/office/drawing/2014/main" id="{E7726408-1545-D144-9AD4-3970538127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0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14</a:t>
            </a:r>
            <a:br>
              <a:rPr lang="en-GB" sz="4000" dirty="0"/>
            </a:br>
            <a:r>
              <a:rPr lang="en-GB" sz="4000" dirty="0"/>
              <a:t>Human oversight</a:t>
            </a:r>
            <a:br>
              <a:rPr lang="en-GB" sz="4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005069"/>
            <a:ext cx="10466024" cy="45830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 startAt="3"/>
            </a:pPr>
            <a:endParaRPr lang="en-GB" dirty="0"/>
          </a:p>
          <a:p>
            <a:pPr marL="457200" indent="-457200">
              <a:buFont typeface="+mj-lt"/>
              <a:buAutoNum type="arabicPeriod" startAt="3"/>
            </a:pPr>
            <a:r>
              <a:rPr lang="en-GB" dirty="0"/>
              <a:t>Human oversight shall be ensured through either one or all of the following measures: 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identified and built</a:t>
            </a:r>
            <a:r>
              <a:rPr lang="en-GB" dirty="0"/>
              <a:t>, when technically feasible, </a:t>
            </a:r>
            <a:r>
              <a:rPr lang="en-GB" dirty="0">
                <a:solidFill>
                  <a:srgbClr val="FF0000"/>
                </a:solidFill>
              </a:rPr>
              <a:t>into the high-risk AI system </a:t>
            </a:r>
            <a:r>
              <a:rPr lang="en-GB" dirty="0"/>
              <a:t>by the provider before it is placed on the market or put into service; 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identified</a:t>
            </a:r>
            <a:r>
              <a:rPr lang="en-GB" dirty="0"/>
              <a:t> by the provider before placing the high-risk AI system on the market or putting it into service and that are appropriate </a:t>
            </a:r>
            <a:r>
              <a:rPr lang="en-GB" dirty="0">
                <a:solidFill>
                  <a:srgbClr val="FF0000"/>
                </a:solidFill>
              </a:rPr>
              <a:t>to be implemented by the user</a:t>
            </a:r>
            <a:r>
              <a:rPr lang="en-GB" dirty="0"/>
              <a:t>. </a:t>
            </a:r>
          </a:p>
          <a:p>
            <a:pPr marL="457200" indent="-457200">
              <a:buFont typeface="+mj-lt"/>
              <a:buAutoNum type="alphaLcPeriod"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Audio Recording 28 Jun 2021 at 14:48:37" descr="Audio Recording 28 Jun 2021 at 14:48:37">
            <a:hlinkClick r:id="" action="ppaction://media"/>
            <a:extLst>
              <a:ext uri="{FF2B5EF4-FFF2-40B4-BE49-F238E27FC236}">
                <a16:creationId xmlns:a16="http://schemas.microsoft.com/office/drawing/2014/main" id="{92E2D262-3D53-0E4C-BFF3-7C01966FD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14</a:t>
            </a:r>
            <a:br>
              <a:rPr lang="en-GB" sz="4000" dirty="0"/>
            </a:br>
            <a:r>
              <a:rPr lang="en-GB" sz="4000" dirty="0"/>
              <a:t>Human oversight</a:t>
            </a:r>
            <a:br>
              <a:rPr lang="en-GB" sz="4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005069"/>
            <a:ext cx="10466024" cy="45830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Font typeface="+mj-lt"/>
              <a:buAutoNum type="arabicPeriod" startAt="4"/>
            </a:pPr>
            <a:r>
              <a:rPr lang="en-GB" dirty="0"/>
              <a:t>The measures referred to in paragraph 3 shall enable </a:t>
            </a:r>
            <a:r>
              <a:rPr lang="en-GB" dirty="0">
                <a:solidFill>
                  <a:srgbClr val="FF0000"/>
                </a:solidFill>
              </a:rPr>
              <a:t>the individuals to whom human oversight is assigned</a:t>
            </a:r>
            <a:r>
              <a:rPr lang="en-GB" dirty="0"/>
              <a:t> to do the following, as appropriate to the circumstances: </a:t>
            </a:r>
          </a:p>
          <a:p>
            <a:pPr marL="457200" lvl="1" indent="-457200">
              <a:buFont typeface="+mj-lt"/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fully understand the capacities and limitations of the high-risk AI system </a:t>
            </a:r>
            <a:r>
              <a:rPr lang="en-GB" dirty="0"/>
              <a:t>and be able to duly monitor its operation, so that </a:t>
            </a:r>
            <a:r>
              <a:rPr lang="en-GB" dirty="0">
                <a:solidFill>
                  <a:srgbClr val="FF0000"/>
                </a:solidFill>
              </a:rPr>
              <a:t>signs of anomalies, dysfunctions and unexpected performance can be detected and addressed as soon as possible</a:t>
            </a:r>
            <a:r>
              <a:rPr lang="en-GB" dirty="0"/>
              <a:t>; </a:t>
            </a:r>
          </a:p>
          <a:p>
            <a:pPr marL="457200" lvl="1" indent="-457200">
              <a:buFont typeface="+mj-lt"/>
              <a:buAutoNum type="alphaLcPeriod"/>
            </a:pPr>
            <a:r>
              <a:rPr lang="en-GB" dirty="0"/>
              <a:t>remain aware of the possible tendency of automatically relying or over-relying on the output produced by a high-risk AI system </a:t>
            </a:r>
            <a:r>
              <a:rPr lang="en-GB" dirty="0">
                <a:solidFill>
                  <a:srgbClr val="FF0000"/>
                </a:solidFill>
              </a:rPr>
              <a:t>(‘automation </a:t>
            </a:r>
            <a:r>
              <a:rPr lang="en-GB" dirty="0" err="1">
                <a:solidFill>
                  <a:srgbClr val="FF0000"/>
                </a:solidFill>
              </a:rPr>
              <a:t>bias’</a:t>
            </a:r>
            <a:r>
              <a:rPr lang="en-GB" dirty="0">
                <a:solidFill>
                  <a:srgbClr val="FF0000"/>
                </a:solidFill>
              </a:rPr>
              <a:t>), </a:t>
            </a:r>
            <a:r>
              <a:rPr lang="en-GB" dirty="0"/>
              <a:t>in particular for high-risk AI systems used to </a:t>
            </a:r>
            <a:r>
              <a:rPr lang="en-GB" dirty="0">
                <a:solidFill>
                  <a:srgbClr val="FF0000"/>
                </a:solidFill>
              </a:rPr>
              <a:t>provide information or recommendations for decisions to be taken by natural persons</a:t>
            </a:r>
            <a:r>
              <a:rPr lang="en-GB" dirty="0"/>
              <a:t>; </a:t>
            </a:r>
          </a:p>
          <a:p>
            <a:pPr marL="457200" lvl="1" indent="-457200">
              <a:buFont typeface="+mj-lt"/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be able to correctly interpret the high-risk AI system’s output</a:t>
            </a:r>
            <a:r>
              <a:rPr lang="en-GB" dirty="0"/>
              <a:t>, taking into account in particular the characteristics of the system and the interpretation tools and methods available; </a:t>
            </a:r>
          </a:p>
          <a:p>
            <a:pPr marL="457200" lvl="1" indent="-457200">
              <a:buFont typeface="+mj-lt"/>
              <a:buAutoNum type="alphaLcPeriod"/>
            </a:pPr>
            <a:r>
              <a:rPr lang="en-GB" dirty="0">
                <a:solidFill>
                  <a:srgbClr val="FF0000"/>
                </a:solidFill>
              </a:rPr>
              <a:t>be able to decide, in any particular situation, not to use the high-risk AI system or otherwise disregard, override or reverse the output of the high-risk AI system</a:t>
            </a:r>
            <a:r>
              <a:rPr lang="en-GB" dirty="0"/>
              <a:t>; </a:t>
            </a:r>
          </a:p>
          <a:p>
            <a:pPr marL="457200" lvl="1" indent="-457200">
              <a:buFont typeface="+mj-lt"/>
              <a:buAutoNum type="alphaLcPeriod"/>
            </a:pPr>
            <a:r>
              <a:rPr lang="en-GB" dirty="0"/>
              <a:t>be able to intervene on the operation of the high-risk AI system or interrupt the system through a </a:t>
            </a:r>
            <a:r>
              <a:rPr lang="en-GB" dirty="0">
                <a:solidFill>
                  <a:srgbClr val="FF0000"/>
                </a:solidFill>
              </a:rPr>
              <a:t>“stop” button or a similar procedure</a:t>
            </a:r>
            <a:r>
              <a:rPr lang="en-GB" dirty="0"/>
              <a:t>. </a:t>
            </a:r>
          </a:p>
          <a:p>
            <a:pPr marL="457200" indent="-457200">
              <a:buFont typeface="+mj-lt"/>
              <a:buAutoNum type="alphaLcPeriod"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Audio Recording 28 Jun 2021 at 14:57:07" descr="Audio Recording 28 Jun 2021 at 14:57:07">
            <a:hlinkClick r:id="" action="ppaction://media"/>
            <a:extLst>
              <a:ext uri="{FF2B5EF4-FFF2-40B4-BE49-F238E27FC236}">
                <a16:creationId xmlns:a16="http://schemas.microsoft.com/office/drawing/2014/main" id="{75EA47C4-CFEF-0D4D-BB25-892B623AEF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6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68EC-8403-114F-A2E1-DA72CDAD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063908" cy="14859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Chapter 2</a:t>
            </a:r>
            <a:br>
              <a:rPr lang="en-GB" sz="4000" dirty="0"/>
            </a:br>
            <a:r>
              <a:rPr lang="en-GB" sz="4000" dirty="0"/>
              <a:t>Art. 14</a:t>
            </a:r>
            <a:br>
              <a:rPr lang="en-GB" sz="4000" dirty="0"/>
            </a:br>
            <a:r>
              <a:rPr lang="en-GB" sz="4000" dirty="0"/>
              <a:t>Human oversight</a:t>
            </a:r>
            <a:br>
              <a:rPr lang="en-GB" sz="40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28CC-BE5E-624B-A561-C26BEC9B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484" y="2005069"/>
            <a:ext cx="10466024" cy="45830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57200" indent="-457200">
              <a:buFont typeface="+mj-lt"/>
              <a:buAutoNum type="arabicPeriod" startAt="5"/>
            </a:pPr>
            <a:r>
              <a:rPr lang="en-GB" dirty="0"/>
              <a:t>For high-risk AI systems referred to in point </a:t>
            </a:r>
            <a:r>
              <a:rPr lang="en-GB" dirty="0">
                <a:highlight>
                  <a:srgbClr val="FFFF00"/>
                </a:highlight>
              </a:rPr>
              <a:t>1(a) of Annex III</a:t>
            </a:r>
            <a:r>
              <a:rPr lang="en-GB" dirty="0"/>
              <a:t>, the measures referred to in paragraph 3 shall be such as to ensure that, in addition, </a:t>
            </a:r>
          </a:p>
          <a:p>
            <a:pPr lvl="1"/>
            <a:r>
              <a:rPr lang="en-GB" dirty="0"/>
              <a:t>no action or decision is taken by the user </a:t>
            </a:r>
          </a:p>
          <a:p>
            <a:pPr lvl="1"/>
            <a:r>
              <a:rPr lang="en-GB" dirty="0"/>
              <a:t>on the basis of the identification resulting from the system </a:t>
            </a:r>
          </a:p>
          <a:p>
            <a:pPr lvl="1"/>
            <a:r>
              <a:rPr lang="en-GB" dirty="0"/>
              <a:t>unless this has been verified and confirmed by at least two natural persons.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Annex III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Biometric identification and categorisation of natural persons: </a:t>
            </a:r>
          </a:p>
          <a:p>
            <a:pPr marL="457200" indent="-457200">
              <a:buFont typeface="+mj-lt"/>
              <a:buAutoNum type="alphaLcPeriod"/>
            </a:pPr>
            <a:r>
              <a:rPr lang="en-GB" dirty="0"/>
              <a:t>AI systems intended to be used for the ‘real-time’ and ‘post’ remote biometric identification of natural persons;  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301E5-946F-1641-AAA6-7A0F6FDD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46784-B37B-0B44-947A-033C4E0E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C055F-59C1-E24B-BFFE-C39FB3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Audio Recording 28 Jun 2021 at 14:59:50" descr="Audio Recording 28 Jun 2021 at 14:59:50">
            <a:hlinkClick r:id="" action="ppaction://media"/>
            <a:extLst>
              <a:ext uri="{FF2B5EF4-FFF2-40B4-BE49-F238E27FC236}">
                <a16:creationId xmlns:a16="http://schemas.microsoft.com/office/drawing/2014/main" id="{28B3F9EF-FA38-4143-A867-BAEDCD6920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75C2D434-B94D-3346-A261-F74083C626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06" r="1" b="2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B6C8-A16B-E042-873F-71800D092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HumanE</a:t>
            </a:r>
            <a:r>
              <a:rPr lang="en-GB" dirty="0"/>
              <a:t>-AI-NET</a:t>
            </a:r>
          </a:p>
          <a:p>
            <a:endParaRPr lang="en-GB" dirty="0"/>
          </a:p>
          <a:p>
            <a:pPr algn="r"/>
            <a:r>
              <a:rPr lang="en-GB" dirty="0"/>
              <a:t>AI Act: enables, prohibits, restricts</a:t>
            </a:r>
          </a:p>
          <a:p>
            <a:pPr lvl="1" algn="r"/>
            <a:r>
              <a:rPr lang="en-GB" dirty="0"/>
              <a:t>Reasonable?</a:t>
            </a:r>
          </a:p>
          <a:p>
            <a:pPr lvl="1" algn="r"/>
            <a:r>
              <a:rPr lang="en-GB" dirty="0"/>
              <a:t>Pertinent?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905F9-5D06-CF44-BD0A-9D47BD35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90650" y="6453386"/>
            <a:ext cx="120457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E89FA-F741-CF48-9110-2B021539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3564" y="6453386"/>
            <a:ext cx="6280830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HAI-NET Tutorial AI ACT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A3B25-0E3E-A349-B363-6C9902AE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2" name="Audio Recording 28 Jun 2021 at 15:01:25" descr="Audio Recording 28 Jun 2021 at 15:01:25">
            <a:hlinkClick r:id="" action="ppaction://media"/>
            <a:extLst>
              <a:ext uri="{FF2B5EF4-FFF2-40B4-BE49-F238E27FC236}">
                <a16:creationId xmlns:a16="http://schemas.microsoft.com/office/drawing/2014/main" id="{D87FCCC6-B379-564E-9C70-EFAB10FE60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0"/>
    </mc:Choice>
    <mc:Fallback xmlns="">
      <p:transition spd="slow" advTm="1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ijsnij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3BF942E50F049A9EF0013C56E0E0F" ma:contentTypeVersion="7" ma:contentTypeDescription="Create a new document." ma:contentTypeScope="" ma:versionID="d17cd62f77dc1e5e993a2acec688089d">
  <xsd:schema xmlns:xsd="http://www.w3.org/2001/XMLSchema" xmlns:xs="http://www.w3.org/2001/XMLSchema" xmlns:p="http://schemas.microsoft.com/office/2006/metadata/properties" xmlns:ns2="69d91f16-7083-4465-96b7-cfa596842426" xmlns:ns3="8906126e-c50c-43e7-80be-ce9d2d8cf778" targetNamespace="http://schemas.microsoft.com/office/2006/metadata/properties" ma:root="true" ma:fieldsID="5c9af6f19f9e5831abfb3e18b02a70a1" ns2:_="" ns3:_="">
    <xsd:import namespace="69d91f16-7083-4465-96b7-cfa596842426"/>
    <xsd:import namespace="8906126e-c50c-43e7-80be-ce9d2d8cf7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91f16-7083-4465-96b7-cfa5968424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6126e-c50c-43e7-80be-ce9d2d8cf7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FE850C-E765-44C4-87BC-50730E385F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d91f16-7083-4465-96b7-cfa596842426"/>
    <ds:schemaRef ds:uri="8906126e-c50c-43e7-80be-ce9d2d8cf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5EB424-8B2D-429B-916E-8CD0F2359EFC}">
  <ds:schemaRefs>
    <ds:schemaRef ds:uri="8906126e-c50c-43e7-80be-ce9d2d8cf778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69d91f16-7083-4465-96b7-cfa59684242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FCAFE6B-BB2D-47E7-BB00-FE6CD554E9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702</Words>
  <Application>Microsoft Macintosh PowerPoint</Application>
  <PresentationFormat>Widescreen</PresentationFormat>
  <Paragraphs>92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Britannic Bold</vt:lpstr>
      <vt:lpstr>Broadway</vt:lpstr>
      <vt:lpstr>Calibri</vt:lpstr>
      <vt:lpstr>Franklin Gothic Book</vt:lpstr>
      <vt:lpstr>Futura Medium</vt:lpstr>
      <vt:lpstr>Bijsnijden</vt:lpstr>
      <vt:lpstr>AI Act Human oversight</vt:lpstr>
      <vt:lpstr>AIA</vt:lpstr>
      <vt:lpstr>Chapter 2 Requirements for high risk systems </vt:lpstr>
      <vt:lpstr>Chapter 2 Art. 14 Human oversight </vt:lpstr>
      <vt:lpstr>Chapter 2 Art. 14 Human oversight </vt:lpstr>
      <vt:lpstr>Chapter 2 Art. 14 Human oversight </vt:lpstr>
      <vt:lpstr>Chapter 2 Art. 14 Human oversight </vt:lpstr>
      <vt:lpstr>Chapter 2 Art. 14 Human oversight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legal basis  art. 6 GDPR</dc:title>
  <dc:creator>Mireille HILDEBRANDT</dc:creator>
  <cp:lastModifiedBy>Mireille HILDEBRANDT</cp:lastModifiedBy>
  <cp:revision>7</cp:revision>
  <dcterms:created xsi:type="dcterms:W3CDTF">2020-09-10T14:27:08Z</dcterms:created>
  <dcterms:modified xsi:type="dcterms:W3CDTF">2021-06-28T13:01:33Z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0x0101000893BF942E50F049A9EF0013C56E0E0F</vt:lpwstr>
  </property>
</Properties>
</file>