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465" r:id="rId6"/>
    <p:sldId id="424" r:id="rId7"/>
    <p:sldId id="485" r:id="rId8"/>
    <p:sldId id="484" r:id="rId9"/>
    <p:sldId id="486" r:id="rId10"/>
    <p:sldId id="487" r:id="rId11"/>
    <p:sldId id="39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D0986-D639-224D-8194-F0012DF0F7F9}" v="8" dt="2021-06-17T09:19:37.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2"/>
    <p:restoredTop sz="94626"/>
  </p:normalViewPr>
  <p:slideViewPr>
    <p:cSldViewPr snapToGrid="0" snapToObjects="1">
      <p:cViewPr varScale="1">
        <p:scale>
          <a:sx n="91" d="100"/>
          <a:sy n="91" d="100"/>
        </p:scale>
        <p:origin x="192" y="72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ille HILDEBRANDT" userId="32d9daa9-24aa-4935-a54e-226c1148251b" providerId="ADAL" clId="{CB8D0986-D639-224D-8194-F0012DF0F7F9}"/>
    <pc:docChg chg="custSel modSld">
      <pc:chgData name="Mireille HILDEBRANDT" userId="32d9daa9-24aa-4935-a54e-226c1148251b" providerId="ADAL" clId="{CB8D0986-D639-224D-8194-F0012DF0F7F9}" dt="2021-06-17T09:19:37.109" v="51"/>
      <pc:docMkLst>
        <pc:docMk/>
      </pc:docMkLst>
      <pc:sldChg chg="addSp delSp modSp mod delAnim modAnim">
        <pc:chgData name="Mireille HILDEBRANDT" userId="32d9daa9-24aa-4935-a54e-226c1148251b" providerId="ADAL" clId="{CB8D0986-D639-224D-8194-F0012DF0F7F9}" dt="2021-06-17T09:09:02.955" v="44"/>
        <pc:sldMkLst>
          <pc:docMk/>
          <pc:sldMk cId="1931581279" sldId="256"/>
        </pc:sldMkLst>
        <pc:spChg chg="mod">
          <ac:chgData name="Mireille HILDEBRANDT" userId="32d9daa9-24aa-4935-a54e-226c1148251b" providerId="ADAL" clId="{CB8D0986-D639-224D-8194-F0012DF0F7F9}" dt="2021-06-17T09:08:48.199" v="43" actId="14100"/>
          <ac:spMkLst>
            <pc:docMk/>
            <pc:sldMk cId="1931581279" sldId="256"/>
            <ac:spMk id="2" creationId="{00000000-0000-0000-0000-000000000000}"/>
          </ac:spMkLst>
        </pc:spChg>
        <pc:picChg chg="add mod">
          <ac:chgData name="Mireille HILDEBRANDT" userId="32d9daa9-24aa-4935-a54e-226c1148251b" providerId="ADAL" clId="{CB8D0986-D639-224D-8194-F0012DF0F7F9}" dt="2021-06-17T09:09:02.955" v="44"/>
          <ac:picMkLst>
            <pc:docMk/>
            <pc:sldMk cId="1931581279" sldId="256"/>
            <ac:picMk id="3" creationId="{CAF70BD1-E2ED-8A49-8C2C-2C33AB8DC6CE}"/>
          </ac:picMkLst>
        </pc:picChg>
        <pc:picChg chg="del">
          <ac:chgData name="Mireille HILDEBRANDT" userId="32d9daa9-24aa-4935-a54e-226c1148251b" providerId="ADAL" clId="{CB8D0986-D639-224D-8194-F0012DF0F7F9}" dt="2021-06-17T09:08:16.325" v="0" actId="478"/>
          <ac:picMkLst>
            <pc:docMk/>
            <pc:sldMk cId="1931581279" sldId="256"/>
            <ac:picMk id="4" creationId="{80E24393-D594-1146-B2EC-585091216B41}"/>
          </ac:picMkLst>
        </pc:picChg>
      </pc:sldChg>
      <pc:sldChg chg="addSp modSp modAnim">
        <pc:chgData name="Mireille HILDEBRANDT" userId="32d9daa9-24aa-4935-a54e-226c1148251b" providerId="ADAL" clId="{CB8D0986-D639-224D-8194-F0012DF0F7F9}" dt="2021-06-17T09:19:37.109" v="51"/>
        <pc:sldMkLst>
          <pc:docMk/>
          <pc:sldMk cId="1554071170" sldId="393"/>
        </pc:sldMkLst>
        <pc:picChg chg="add mod">
          <ac:chgData name="Mireille HILDEBRANDT" userId="32d9daa9-24aa-4935-a54e-226c1148251b" providerId="ADAL" clId="{CB8D0986-D639-224D-8194-F0012DF0F7F9}" dt="2021-06-17T09:19:37.109" v="51"/>
          <ac:picMkLst>
            <pc:docMk/>
            <pc:sldMk cId="1554071170" sldId="393"/>
            <ac:picMk id="8" creationId="{381F23E4-3E9B-F84A-8196-643D0FFA7664}"/>
          </ac:picMkLst>
        </pc:picChg>
      </pc:sldChg>
      <pc:sldChg chg="addSp modSp modAnim">
        <pc:chgData name="Mireille HILDEBRANDT" userId="32d9daa9-24aa-4935-a54e-226c1148251b" providerId="ADAL" clId="{CB8D0986-D639-224D-8194-F0012DF0F7F9}" dt="2021-06-17T09:10:25.767" v="46"/>
        <pc:sldMkLst>
          <pc:docMk/>
          <pc:sldMk cId="628830959" sldId="424"/>
        </pc:sldMkLst>
        <pc:picChg chg="add mod">
          <ac:chgData name="Mireille HILDEBRANDT" userId="32d9daa9-24aa-4935-a54e-226c1148251b" providerId="ADAL" clId="{CB8D0986-D639-224D-8194-F0012DF0F7F9}" dt="2021-06-17T09:10:25.767" v="46"/>
          <ac:picMkLst>
            <pc:docMk/>
            <pc:sldMk cId="628830959" sldId="424"/>
            <ac:picMk id="7" creationId="{B0A21504-EF7F-E148-AF8B-2154CE90C78F}"/>
          </ac:picMkLst>
        </pc:picChg>
      </pc:sldChg>
      <pc:sldChg chg="addSp modSp modAnim">
        <pc:chgData name="Mireille HILDEBRANDT" userId="32d9daa9-24aa-4935-a54e-226c1148251b" providerId="ADAL" clId="{CB8D0986-D639-224D-8194-F0012DF0F7F9}" dt="2021-06-17T09:09:27.142" v="45"/>
        <pc:sldMkLst>
          <pc:docMk/>
          <pc:sldMk cId="1698890709" sldId="465"/>
        </pc:sldMkLst>
        <pc:picChg chg="add mod">
          <ac:chgData name="Mireille HILDEBRANDT" userId="32d9daa9-24aa-4935-a54e-226c1148251b" providerId="ADAL" clId="{CB8D0986-D639-224D-8194-F0012DF0F7F9}" dt="2021-06-17T09:09:27.142" v="45"/>
          <ac:picMkLst>
            <pc:docMk/>
            <pc:sldMk cId="1698890709" sldId="465"/>
            <ac:picMk id="7" creationId="{1B9A1E66-EADF-2F43-93F6-05763474530C}"/>
          </ac:picMkLst>
        </pc:picChg>
      </pc:sldChg>
      <pc:sldChg chg="addSp modSp modAnim">
        <pc:chgData name="Mireille HILDEBRANDT" userId="32d9daa9-24aa-4935-a54e-226c1148251b" providerId="ADAL" clId="{CB8D0986-D639-224D-8194-F0012DF0F7F9}" dt="2021-06-17T09:15:03.162" v="48"/>
        <pc:sldMkLst>
          <pc:docMk/>
          <pc:sldMk cId="1736469143" sldId="484"/>
        </pc:sldMkLst>
        <pc:picChg chg="add mod">
          <ac:chgData name="Mireille HILDEBRANDT" userId="32d9daa9-24aa-4935-a54e-226c1148251b" providerId="ADAL" clId="{CB8D0986-D639-224D-8194-F0012DF0F7F9}" dt="2021-06-17T09:15:03.162" v="48"/>
          <ac:picMkLst>
            <pc:docMk/>
            <pc:sldMk cId="1736469143" sldId="484"/>
            <ac:picMk id="7" creationId="{A2564F81-0417-5D49-948F-783DEE5350E3}"/>
          </ac:picMkLst>
        </pc:picChg>
      </pc:sldChg>
      <pc:sldChg chg="addSp modSp modAnim">
        <pc:chgData name="Mireille HILDEBRANDT" userId="32d9daa9-24aa-4935-a54e-226c1148251b" providerId="ADAL" clId="{CB8D0986-D639-224D-8194-F0012DF0F7F9}" dt="2021-06-17T09:12:58.755" v="47"/>
        <pc:sldMkLst>
          <pc:docMk/>
          <pc:sldMk cId="3218893204" sldId="485"/>
        </pc:sldMkLst>
        <pc:picChg chg="add mod">
          <ac:chgData name="Mireille HILDEBRANDT" userId="32d9daa9-24aa-4935-a54e-226c1148251b" providerId="ADAL" clId="{CB8D0986-D639-224D-8194-F0012DF0F7F9}" dt="2021-06-17T09:12:58.755" v="47"/>
          <ac:picMkLst>
            <pc:docMk/>
            <pc:sldMk cId="3218893204" sldId="485"/>
            <ac:picMk id="7" creationId="{DFCD8C31-047A-4B45-AE61-C45855651F60}"/>
          </ac:picMkLst>
        </pc:picChg>
      </pc:sldChg>
      <pc:sldChg chg="addSp modSp modAnim">
        <pc:chgData name="Mireille HILDEBRANDT" userId="32d9daa9-24aa-4935-a54e-226c1148251b" providerId="ADAL" clId="{CB8D0986-D639-224D-8194-F0012DF0F7F9}" dt="2021-06-17T09:16:35.070" v="49"/>
        <pc:sldMkLst>
          <pc:docMk/>
          <pc:sldMk cId="2792314125" sldId="486"/>
        </pc:sldMkLst>
        <pc:picChg chg="add mod">
          <ac:chgData name="Mireille HILDEBRANDT" userId="32d9daa9-24aa-4935-a54e-226c1148251b" providerId="ADAL" clId="{CB8D0986-D639-224D-8194-F0012DF0F7F9}" dt="2021-06-17T09:16:35.070" v="49"/>
          <ac:picMkLst>
            <pc:docMk/>
            <pc:sldMk cId="2792314125" sldId="486"/>
            <ac:picMk id="7" creationId="{ECC9FAD2-1A65-284D-B075-AE6A3F41CC54}"/>
          </ac:picMkLst>
        </pc:picChg>
      </pc:sldChg>
      <pc:sldChg chg="addSp modSp modAnim">
        <pc:chgData name="Mireille HILDEBRANDT" userId="32d9daa9-24aa-4935-a54e-226c1148251b" providerId="ADAL" clId="{CB8D0986-D639-224D-8194-F0012DF0F7F9}" dt="2021-06-17T09:17:50.222" v="50"/>
        <pc:sldMkLst>
          <pc:docMk/>
          <pc:sldMk cId="2492837974" sldId="487"/>
        </pc:sldMkLst>
        <pc:picChg chg="add mod">
          <ac:chgData name="Mireille HILDEBRANDT" userId="32d9daa9-24aa-4935-a54e-226c1148251b" providerId="ADAL" clId="{CB8D0986-D639-224D-8194-F0012DF0F7F9}" dt="2021-06-17T09:17:50.222" v="50"/>
          <ac:picMkLst>
            <pc:docMk/>
            <pc:sldMk cId="2492837974" sldId="487"/>
            <ac:picMk id="7" creationId="{7D3ED9AC-CAB3-9044-AFA2-9227E2F1ED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98E48-E65E-8F48-A590-EE82FDF6AEB4}" type="datetimeFigureOut">
              <a:rPr lang="en-GB" smtClean="0"/>
              <a:t>17/06/2021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D7523-5E5A-F54F-975E-DF0501C22D43}" type="slidenum">
              <a:rPr lang="en-GB" smtClean="0"/>
              <a:t>‹#›</a:t>
            </a:fld>
            <a:endParaRPr lang="en-GB"/>
          </a:p>
        </p:txBody>
      </p:sp>
    </p:spTree>
    <p:extLst>
      <p:ext uri="{BB962C8B-B14F-4D97-AF65-F5344CB8AC3E}">
        <p14:creationId xmlns:p14="http://schemas.microsoft.com/office/powerpoint/2010/main" val="98603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Titelstijl van model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atin typeface="Broadway" pitchFamily="82" charset="77"/>
              </a:defRPr>
            </a:lvl1pPr>
          </a:lstStyle>
          <a:p>
            <a:r>
              <a:rPr lang="nl-NL" dirty="0"/>
              <a:t>Titelstijl van model bewerken</a:t>
            </a:r>
            <a:endParaRPr lang="en-US" dirty="0"/>
          </a:p>
        </p:txBody>
      </p:sp>
      <p:sp>
        <p:nvSpPr>
          <p:cNvPr id="3" name="Content Placeholder 2"/>
          <p:cNvSpPr>
            <a:spLocks noGrp="1"/>
          </p:cNvSpPr>
          <p:nvPr>
            <p:ph idx="1"/>
          </p:nvPr>
        </p:nvSpPr>
        <p:spPr/>
        <p:txBody>
          <a:bodyPr/>
          <a:lstStyle>
            <a:lvl1pPr>
              <a:defRPr>
                <a:latin typeface="Futura Medium" panose="020B0602020204020303" pitchFamily="34" charset="-79"/>
                <a:cs typeface="Futura Medium" panose="020B0602020204020303" pitchFamily="34" charset="-79"/>
              </a:defRPr>
            </a:lvl1pPr>
            <a:lvl2pPr>
              <a:defRPr>
                <a:latin typeface="Futura Medium" panose="020B0602020204020303" pitchFamily="34" charset="-79"/>
                <a:cs typeface="Futura Medium" panose="020B0602020204020303" pitchFamily="34" charset="-79"/>
              </a:defRPr>
            </a:lvl2pPr>
            <a:lvl3pPr>
              <a:defRPr>
                <a:latin typeface="Futura Medium" panose="020B0602020204020303" pitchFamily="34" charset="-79"/>
                <a:cs typeface="Futura Medium" panose="020B0602020204020303" pitchFamily="34" charset="-79"/>
              </a:defRPr>
            </a:lvl3pPr>
            <a:lvl4pPr>
              <a:defRPr>
                <a:latin typeface="Futura Medium" panose="020B0602020204020303" pitchFamily="34" charset="-79"/>
                <a:cs typeface="Futura Medium" panose="020B0602020204020303" pitchFamily="34" charset="-79"/>
              </a:defRPr>
            </a:lvl4pPr>
            <a:lvl5pPr>
              <a:defRPr>
                <a:latin typeface="Futura Medium" panose="020B0602020204020303" pitchFamily="34" charset="-79"/>
                <a:cs typeface="Futura Medium" panose="020B0602020204020303" pitchFamily="34" charset="-79"/>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Titelstijl van model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en-US"/>
              <a:t>June 2021</a:t>
            </a:r>
            <a:endParaRPr lang="en-US" dirty="0"/>
          </a:p>
        </p:txBody>
      </p:sp>
      <p:sp>
        <p:nvSpPr>
          <p:cNvPr id="6" name="Footer Placeholder 5"/>
          <p:cNvSpPr>
            <a:spLocks noGrp="1"/>
          </p:cNvSpPr>
          <p:nvPr>
            <p:ph type="ftr" sz="quarter" idx="11"/>
          </p:nvPr>
        </p:nvSpPr>
        <p:spPr/>
        <p:txBody>
          <a:bodyPr/>
          <a:lstStyle/>
          <a:p>
            <a:r>
              <a:rPr lang="en-US"/>
              <a:t>HAI-NET Tutorial AI ACT Proposal</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r>
              <a:rPr lang="en-US"/>
              <a:t>June 2021</a:t>
            </a:r>
            <a:endParaRPr lang="en-US" dirty="0"/>
          </a:p>
        </p:txBody>
      </p:sp>
      <p:sp>
        <p:nvSpPr>
          <p:cNvPr id="8" name="Footer Placeholder 7"/>
          <p:cNvSpPr>
            <a:spLocks noGrp="1"/>
          </p:cNvSpPr>
          <p:nvPr>
            <p:ph type="ftr" sz="quarter" idx="11"/>
          </p:nvPr>
        </p:nvSpPr>
        <p:spPr/>
        <p:txBody>
          <a:bodyPr/>
          <a:lstStyle/>
          <a:p>
            <a:r>
              <a:rPr lang="en-US"/>
              <a:t>HAI-NET Tutorial AI ACT Proposal</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r>
              <a:rPr lang="en-US"/>
              <a:t>June 2021</a:t>
            </a:r>
            <a:endParaRPr lang="en-US" dirty="0"/>
          </a:p>
        </p:txBody>
      </p:sp>
      <p:sp>
        <p:nvSpPr>
          <p:cNvPr id="4" name="Footer Placeholder 3"/>
          <p:cNvSpPr>
            <a:spLocks noGrp="1"/>
          </p:cNvSpPr>
          <p:nvPr>
            <p:ph type="ftr" sz="quarter" idx="11"/>
          </p:nvPr>
        </p:nvSpPr>
        <p:spPr/>
        <p:txBody>
          <a:bodyPr/>
          <a:lstStyle/>
          <a:p>
            <a:r>
              <a:rPr lang="en-US"/>
              <a:t>HAI-NET Tutorial AI ACT Proposal</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2021</a:t>
            </a:r>
            <a:endParaRPr lang="en-US" dirty="0"/>
          </a:p>
        </p:txBody>
      </p:sp>
      <p:sp>
        <p:nvSpPr>
          <p:cNvPr id="3" name="Footer Placeholder 2"/>
          <p:cNvSpPr>
            <a:spLocks noGrp="1"/>
          </p:cNvSpPr>
          <p:nvPr>
            <p:ph type="ftr" sz="quarter" idx="11"/>
          </p:nvPr>
        </p:nvSpPr>
        <p:spPr/>
        <p:txBody>
          <a:bodyPr/>
          <a:lstStyle/>
          <a:p>
            <a:r>
              <a:rPr lang="en-US"/>
              <a:t>HAI-NET Tutorial AI ACT Proposal</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Titelstijl van model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Titelstijl van model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Titelstijl van model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June 2021</a:t>
            </a:r>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media" Target="../media/media9.m4a"/><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jpeg"/><Relationship Id="rId5" Type="http://schemas.openxmlformats.org/officeDocument/2006/relationships/slideLayout" Target="../slideLayouts/slideLayout2.xml"/><Relationship Id="rId4"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A77A6167-FCC5-49E8-B280-CECAF151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F84046EA-4273-437E-9DE5-5AEE713C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el 1"/>
          <p:cNvSpPr>
            <a:spLocks noGrp="1"/>
          </p:cNvSpPr>
          <p:nvPr>
            <p:ph type="ctrTitle"/>
          </p:nvPr>
        </p:nvSpPr>
        <p:spPr>
          <a:xfrm>
            <a:off x="1354238" y="1480930"/>
            <a:ext cx="10462624" cy="3254321"/>
          </a:xfrm>
        </p:spPr>
        <p:txBody>
          <a:bodyPr>
            <a:normAutofit/>
          </a:bodyPr>
          <a:lstStyle/>
          <a:p>
            <a:pPr algn="l"/>
            <a:r>
              <a:rPr lang="nl-NL" sz="3600" dirty="0">
                <a:latin typeface="Britannic Bold" panose="020B0903060703020204" pitchFamily="34" charset="77"/>
                <a:ea typeface="Bauhaus 93" charset="0"/>
                <a:cs typeface="Bauhaus 93" charset="0"/>
              </a:rPr>
              <a:t>AI Act</a:t>
            </a:r>
            <a:br>
              <a:rPr lang="nl-NL" sz="3600" dirty="0">
                <a:latin typeface="Britannic Bold" panose="020B0903060703020204" pitchFamily="34" charset="77"/>
                <a:ea typeface="Bauhaus 93" charset="0"/>
                <a:cs typeface="Bauhaus 93" charset="0"/>
              </a:rPr>
            </a:br>
            <a:r>
              <a:rPr lang="nl-NL" sz="3600" dirty="0" err="1">
                <a:latin typeface="Britannic Bold" panose="020B0903060703020204" pitchFamily="34" charset="77"/>
                <a:ea typeface="Bauhaus 93" charset="0"/>
                <a:cs typeface="Bauhaus 93" charset="0"/>
              </a:rPr>
              <a:t>Obligations</a:t>
            </a:r>
            <a:r>
              <a:rPr lang="nl-NL" sz="3600" dirty="0">
                <a:latin typeface="Britannic Bold" panose="020B0903060703020204" pitchFamily="34" charset="77"/>
                <a:ea typeface="Bauhaus 93" charset="0"/>
                <a:cs typeface="Bauhaus 93" charset="0"/>
              </a:rPr>
              <a:t> </a:t>
            </a:r>
            <a:r>
              <a:rPr lang="nl-NL" sz="3600" dirty="0" err="1">
                <a:latin typeface="Britannic Bold" panose="020B0903060703020204" pitchFamily="34" charset="77"/>
                <a:ea typeface="Bauhaus 93" charset="0"/>
                <a:cs typeface="Bauhaus 93" charset="0"/>
              </a:rPr>
              <a:t>for</a:t>
            </a:r>
            <a:r>
              <a:rPr lang="nl-NL" sz="3600" dirty="0">
                <a:latin typeface="Britannic Bold" panose="020B0903060703020204" pitchFamily="34" charset="77"/>
                <a:ea typeface="Bauhaus 93" charset="0"/>
                <a:cs typeface="Bauhaus 93" charset="0"/>
              </a:rPr>
              <a:t> users of high risk systems</a:t>
            </a:r>
            <a:endParaRPr lang="en-GB" sz="4400" dirty="0">
              <a:latin typeface="Britannic Bold" panose="020B0903060703020204" pitchFamily="34" charset="77"/>
              <a:ea typeface="Bauhaus 93" charset="0"/>
              <a:cs typeface="Bauhaus 93" charset="0"/>
            </a:endParaRPr>
          </a:p>
        </p:txBody>
      </p:sp>
      <p:sp>
        <p:nvSpPr>
          <p:cNvPr id="6" name="Tijdelijke aanduiding voor voettekst 5"/>
          <p:cNvSpPr>
            <a:spLocks noGrp="1"/>
          </p:cNvSpPr>
          <p:nvPr>
            <p:ph type="ftr" sz="quarter" idx="11"/>
          </p:nvPr>
        </p:nvSpPr>
        <p:spPr>
          <a:xfrm>
            <a:off x="1478522" y="6352906"/>
            <a:ext cx="3247106" cy="404614"/>
          </a:xfrm>
        </p:spPr>
        <p:txBody>
          <a:bodyPr>
            <a:normAutofit/>
          </a:bodyPr>
          <a:lstStyle/>
          <a:p>
            <a:pPr algn="l">
              <a:spcAft>
                <a:spcPts val="600"/>
              </a:spcAft>
            </a:pPr>
            <a:r>
              <a:rPr lang="en-US"/>
              <a:t>HAI-NET Tutorial AI ACT Proposal</a:t>
            </a:r>
          </a:p>
        </p:txBody>
      </p:sp>
      <p:sp>
        <p:nvSpPr>
          <p:cNvPr id="5" name="Tijdelijke aanduiding voor datum 4"/>
          <p:cNvSpPr>
            <a:spLocks noGrp="1"/>
          </p:cNvSpPr>
          <p:nvPr>
            <p:ph type="dt" sz="half" idx="10"/>
          </p:nvPr>
        </p:nvSpPr>
        <p:spPr>
          <a:xfrm>
            <a:off x="5171716" y="6352906"/>
            <a:ext cx="1607944" cy="404614"/>
          </a:xfrm>
        </p:spPr>
        <p:txBody>
          <a:bodyPr>
            <a:normAutofit/>
          </a:bodyPr>
          <a:lstStyle/>
          <a:p>
            <a:pPr algn="r">
              <a:spcAft>
                <a:spcPts val="600"/>
              </a:spcAft>
            </a:pPr>
            <a:r>
              <a:rPr lang="en-US"/>
              <a:t>June 2021</a:t>
            </a:r>
          </a:p>
        </p:txBody>
      </p:sp>
      <p:sp>
        <p:nvSpPr>
          <p:cNvPr id="7" name="Tijdelijke aanduiding voor dianummer 6"/>
          <p:cNvSpPr>
            <a:spLocks noGrp="1"/>
          </p:cNvSpPr>
          <p:nvPr>
            <p:ph type="sldNum" sz="quarter" idx="12"/>
          </p:nvPr>
        </p:nvSpPr>
        <p:spPr>
          <a:xfrm>
            <a:off x="9830683" y="6453386"/>
            <a:ext cx="1596292" cy="404614"/>
          </a:xfrm>
        </p:spPr>
        <p:txBody>
          <a:bodyPr>
            <a:normAutofit/>
          </a:bodyPr>
          <a:lstStyle/>
          <a:p>
            <a:pPr>
              <a:spcAft>
                <a:spcPts val="600"/>
              </a:spcAft>
            </a:pPr>
            <a:fld id="{69E57DC2-970A-4B3E-BB1C-7A09969E49DF}" type="slidenum">
              <a:rPr lang="en-US">
                <a:solidFill>
                  <a:srgbClr val="FFFFFF"/>
                </a:solidFill>
              </a:rPr>
              <a:pPr>
                <a:spcAft>
                  <a:spcPts val="600"/>
                </a:spcAft>
              </a:pPr>
              <a:t>1</a:t>
            </a:fld>
            <a:endParaRPr lang="en-US">
              <a:solidFill>
                <a:srgbClr val="FFFFFF"/>
              </a:solidFill>
            </a:endParaRPr>
          </a:p>
        </p:txBody>
      </p:sp>
      <p:pic>
        <p:nvPicPr>
          <p:cNvPr id="3" name="Audio Recording 17 Jun 2021 at 11:09:02" descr="Audio Recording 17 Jun 2021 at 11:09:02">
            <a:hlinkClick r:id="" action="ppaction://media"/>
            <a:extLst>
              <a:ext uri="{FF2B5EF4-FFF2-40B4-BE49-F238E27FC236}">
                <a16:creationId xmlns:a16="http://schemas.microsoft.com/office/drawing/2014/main" id="{CAF70BD1-E2ED-8A49-8C2C-2C33AB8DC6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31581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6280"/>
    </mc:Choice>
    <mc:Fallback xmlns="">
      <p:transition spd="slow" advTm="36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D32B-DD31-6D4F-AECB-AE565AEF31E5}"/>
              </a:ext>
            </a:extLst>
          </p:cNvPr>
          <p:cNvSpPr>
            <a:spLocks noGrp="1"/>
          </p:cNvSpPr>
          <p:nvPr>
            <p:ph type="title"/>
          </p:nvPr>
        </p:nvSpPr>
        <p:spPr/>
        <p:txBody>
          <a:bodyPr/>
          <a:lstStyle/>
          <a:p>
            <a:r>
              <a:rPr lang="en-GB" dirty="0"/>
              <a:t>AIA</a:t>
            </a:r>
          </a:p>
        </p:txBody>
      </p:sp>
      <p:sp>
        <p:nvSpPr>
          <p:cNvPr id="3" name="Content Placeholder 2">
            <a:extLst>
              <a:ext uri="{FF2B5EF4-FFF2-40B4-BE49-F238E27FC236}">
                <a16:creationId xmlns:a16="http://schemas.microsoft.com/office/drawing/2014/main" id="{D7FBE1AA-137C-2F49-8DAB-385770EF6CF5}"/>
              </a:ext>
            </a:extLst>
          </p:cNvPr>
          <p:cNvSpPr>
            <a:spLocks noGrp="1"/>
          </p:cNvSpPr>
          <p:nvPr>
            <p:ph idx="1"/>
          </p:nvPr>
        </p:nvSpPr>
        <p:spPr>
          <a:xfrm>
            <a:off x="1371600" y="1619480"/>
            <a:ext cx="9601200" cy="4247920"/>
          </a:xfrm>
        </p:spPr>
        <p:txBody>
          <a:bodyPr>
            <a:normAutofit lnSpcReduction="10000"/>
          </a:bodyPr>
          <a:lstStyle/>
          <a:p>
            <a:r>
              <a:rPr lang="en-GB" dirty="0"/>
              <a:t>Title I: 	General Provisions</a:t>
            </a:r>
          </a:p>
          <a:p>
            <a:r>
              <a:rPr lang="en-GB" dirty="0"/>
              <a:t>Title II: 	Prohibited AI Practices</a:t>
            </a:r>
          </a:p>
          <a:p>
            <a:r>
              <a:rPr lang="en-GB" dirty="0"/>
              <a:t>Title III: 	</a:t>
            </a:r>
            <a:r>
              <a:rPr lang="en-GB" dirty="0">
                <a:solidFill>
                  <a:srgbClr val="FF0000"/>
                </a:solidFill>
              </a:rPr>
              <a:t>High-risk systems</a:t>
            </a:r>
          </a:p>
          <a:p>
            <a:r>
              <a:rPr lang="en-GB" dirty="0"/>
              <a:t>Title IV: 	Transparency obligations for certain systems</a:t>
            </a:r>
          </a:p>
          <a:p>
            <a:r>
              <a:rPr lang="en-GB" dirty="0"/>
              <a:t>Title V: 	Measures in support of innovation</a:t>
            </a:r>
          </a:p>
          <a:p>
            <a:r>
              <a:rPr lang="en-GB" dirty="0"/>
              <a:t>Title VI: 	Governance</a:t>
            </a:r>
          </a:p>
          <a:p>
            <a:r>
              <a:rPr lang="en-GB" dirty="0"/>
              <a:t>Title VII: 	EU database for stand-alone high-risk AI systems</a:t>
            </a:r>
          </a:p>
          <a:p>
            <a:r>
              <a:rPr lang="en-GB" dirty="0"/>
              <a:t>Title VIII: 	Post-market monitoring, information sharing, market surveillance</a:t>
            </a:r>
          </a:p>
          <a:p>
            <a:r>
              <a:rPr lang="en-GB" dirty="0"/>
              <a:t>Title IX: 	Codes of Conduct</a:t>
            </a:r>
          </a:p>
          <a:p>
            <a:r>
              <a:rPr lang="en-GB" dirty="0"/>
              <a:t>Title X: 	Confidentiality and penalties</a:t>
            </a:r>
          </a:p>
        </p:txBody>
      </p:sp>
      <p:sp>
        <p:nvSpPr>
          <p:cNvPr id="4" name="Date Placeholder 3">
            <a:extLst>
              <a:ext uri="{FF2B5EF4-FFF2-40B4-BE49-F238E27FC236}">
                <a16:creationId xmlns:a16="http://schemas.microsoft.com/office/drawing/2014/main" id="{86410597-E25C-C443-93DB-1A224D625EBC}"/>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CFA05394-C7E3-1743-A011-AD604BFAA737}"/>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15BA6343-7FA9-564F-92BD-B440AC51CBC9}"/>
              </a:ext>
            </a:extLst>
          </p:cNvPr>
          <p:cNvSpPr>
            <a:spLocks noGrp="1"/>
          </p:cNvSpPr>
          <p:nvPr>
            <p:ph type="sldNum" sz="quarter" idx="12"/>
          </p:nvPr>
        </p:nvSpPr>
        <p:spPr/>
        <p:txBody>
          <a:bodyPr/>
          <a:lstStyle/>
          <a:p>
            <a:fld id="{69E57DC2-970A-4B3E-BB1C-7A09969E49DF}" type="slidenum">
              <a:rPr lang="en-US" smtClean="0"/>
              <a:t>2</a:t>
            </a:fld>
            <a:endParaRPr lang="en-US" dirty="0"/>
          </a:p>
        </p:txBody>
      </p:sp>
      <p:pic>
        <p:nvPicPr>
          <p:cNvPr id="7" name="Audio Recording 17 Jun 2021 at 11:09:27" descr="Audio Recording 17 Jun 2021 at 11:09:27">
            <a:hlinkClick r:id="" action="ppaction://media"/>
            <a:extLst>
              <a:ext uri="{FF2B5EF4-FFF2-40B4-BE49-F238E27FC236}">
                <a16:creationId xmlns:a16="http://schemas.microsoft.com/office/drawing/2014/main" id="{1B9A1E66-EADF-2F43-93F6-0576347453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988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1371600" y="685800"/>
            <a:ext cx="10063908" cy="1485900"/>
          </a:xfrm>
        </p:spPr>
        <p:txBody>
          <a:bodyPr>
            <a:normAutofit fontScale="90000"/>
          </a:bodyPr>
          <a:lstStyle/>
          <a:p>
            <a:r>
              <a:rPr lang="en-GB" sz="4000" dirty="0"/>
              <a:t>Chapter 3</a:t>
            </a:r>
            <a:br>
              <a:rPr lang="en-GB" sz="4000" dirty="0"/>
            </a:br>
            <a:r>
              <a:rPr lang="en-GB" sz="3600" b="1" dirty="0"/>
              <a:t>OBLIGATIONS OF PROVIDERS AND USERS OF </a:t>
            </a:r>
            <a:br>
              <a:rPr lang="en-GB" sz="3600" b="1" dirty="0"/>
            </a:br>
            <a:r>
              <a:rPr lang="en-GB" sz="3600" b="1" dirty="0"/>
              <a:t>HIGH-RISK AI SYSTEMS AND </a:t>
            </a:r>
            <a:br>
              <a:rPr lang="en-GB" sz="3600" b="1" dirty="0"/>
            </a:br>
            <a:r>
              <a:rPr lang="en-GB" sz="3600" b="1" dirty="0"/>
              <a:t>OTHER PARTIES </a:t>
            </a:r>
            <a:br>
              <a:rPr lang="en-GB" sz="4000" dirty="0"/>
            </a:br>
            <a:br>
              <a:rPr lang="en-GB" sz="3600" dirty="0"/>
            </a:b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969484" y="2286000"/>
            <a:ext cx="10466024" cy="3581400"/>
          </a:xfrm>
        </p:spPr>
        <p:txBody>
          <a:bodyPr/>
          <a:lstStyle/>
          <a:p>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7" name="Audio Recording 17 Jun 2021 at 11:10:25" descr="Audio Recording 17 Jun 2021 at 11:10:25">
            <a:hlinkClick r:id="" action="ppaction://media"/>
            <a:extLst>
              <a:ext uri="{FF2B5EF4-FFF2-40B4-BE49-F238E27FC236}">
                <a16:creationId xmlns:a16="http://schemas.microsoft.com/office/drawing/2014/main" id="{B0A21504-EF7F-E148-AF8B-2154CE90C7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6288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870333" y="685800"/>
            <a:ext cx="10102467" cy="1485900"/>
          </a:xfrm>
        </p:spPr>
        <p:txBody>
          <a:bodyPr>
            <a:noAutofit/>
          </a:bodyPr>
          <a:lstStyle/>
          <a:p>
            <a:r>
              <a:rPr lang="en-GB" sz="3600" dirty="0"/>
              <a:t>Chapter 3</a:t>
            </a:r>
            <a:br>
              <a:rPr lang="en-GB" sz="3600" dirty="0"/>
            </a:br>
            <a:r>
              <a:rPr lang="en-GB" sz="3600" dirty="0"/>
              <a:t>Art. 29</a:t>
            </a:r>
            <a:br>
              <a:rPr lang="en-GB" sz="3600" dirty="0"/>
            </a:br>
            <a:r>
              <a:rPr lang="en-GB" sz="3600" dirty="0"/>
              <a:t>Obligations of users of high-risk systems</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5999"/>
            <a:ext cx="9601200" cy="3718193"/>
          </a:xfrm>
        </p:spPr>
        <p:txBody>
          <a:bodyPr>
            <a:normAutofit lnSpcReduction="10000"/>
          </a:bodyPr>
          <a:lstStyle/>
          <a:p>
            <a:pPr marL="457200" indent="-457200">
              <a:buFont typeface="+mj-lt"/>
              <a:buAutoNum type="alphaLcPeriod" startAt="11"/>
            </a:pPr>
            <a:endParaRPr lang="en-GB" dirty="0"/>
          </a:p>
          <a:p>
            <a:pPr marL="457200" indent="-457200">
              <a:buFont typeface="+mj-lt"/>
              <a:buAutoNum type="arabicPeriod"/>
            </a:pPr>
            <a:r>
              <a:rPr lang="en-GB" dirty="0"/>
              <a:t>Users of high-risk AI systems shall use such systems </a:t>
            </a:r>
            <a:r>
              <a:rPr lang="en-GB" dirty="0">
                <a:solidFill>
                  <a:srgbClr val="FF0000"/>
                </a:solidFill>
              </a:rPr>
              <a:t>in accordance with the instructions of use accompanying the systems</a:t>
            </a:r>
            <a:r>
              <a:rPr lang="en-GB" dirty="0"/>
              <a:t>, pursuant to paragraphs 2 and 5. </a:t>
            </a:r>
          </a:p>
          <a:p>
            <a:pPr marL="457200" indent="-457200">
              <a:buFont typeface="+mj-lt"/>
              <a:buAutoNum type="arabicPeriod"/>
            </a:pPr>
            <a:r>
              <a:rPr lang="en-GB" dirty="0"/>
              <a:t>The obligations in paragraph 1 are </a:t>
            </a:r>
            <a:r>
              <a:rPr lang="en-GB" dirty="0">
                <a:solidFill>
                  <a:srgbClr val="FF0000"/>
                </a:solidFill>
              </a:rPr>
              <a:t>without prejudice to </a:t>
            </a:r>
            <a:r>
              <a:rPr lang="en-GB" dirty="0"/>
              <a:t>other user obligations under Union or national law and to the user’s discretion in organising its own resources and activities for the purpose of implementing the human oversight measures indicated by the provider. </a:t>
            </a:r>
          </a:p>
          <a:p>
            <a:pPr marL="457200" indent="-457200">
              <a:buFont typeface="+mj-lt"/>
              <a:buAutoNum type="arabicPeriod"/>
            </a:pPr>
            <a:r>
              <a:rPr lang="en-GB" dirty="0"/>
              <a:t>Without prejudice to paragraph 1, </a:t>
            </a:r>
            <a:r>
              <a:rPr lang="en-GB" dirty="0">
                <a:solidFill>
                  <a:srgbClr val="FF0000"/>
                </a:solidFill>
              </a:rPr>
              <a:t>to the extent the user exercises control over the input data, that user shall ensure that input data is relevant in view of the intended purpose of the high-risk AI system</a:t>
            </a:r>
            <a:r>
              <a:rPr lang="en-GB" dirty="0"/>
              <a:t>. </a:t>
            </a:r>
          </a:p>
          <a:p>
            <a:pPr marL="457200" indent="-457200">
              <a:buFont typeface="+mj-lt"/>
              <a:buAutoNum type="arabicPeriod"/>
            </a:pPr>
            <a:endParaRPr lang="en-GB" dirty="0"/>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4</a:t>
            </a:fld>
            <a:endParaRPr lang="en-US" dirty="0"/>
          </a:p>
        </p:txBody>
      </p:sp>
      <p:pic>
        <p:nvPicPr>
          <p:cNvPr id="7" name="Audio Recording 17 Jun 2021 at 11:12:58" descr="Audio Recording 17 Jun 2021 at 11:12:58">
            <a:hlinkClick r:id="" action="ppaction://media"/>
            <a:extLst>
              <a:ext uri="{FF2B5EF4-FFF2-40B4-BE49-F238E27FC236}">
                <a16:creationId xmlns:a16="http://schemas.microsoft.com/office/drawing/2014/main" id="{DFCD8C31-047A-4B45-AE61-C45855651F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2188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0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870333" y="685800"/>
            <a:ext cx="10102467" cy="1485900"/>
          </a:xfrm>
        </p:spPr>
        <p:txBody>
          <a:bodyPr>
            <a:noAutofit/>
          </a:bodyPr>
          <a:lstStyle/>
          <a:p>
            <a:r>
              <a:rPr lang="en-GB" sz="3600" dirty="0"/>
              <a:t>Chapter 3</a:t>
            </a:r>
            <a:br>
              <a:rPr lang="en-GB" sz="3600" dirty="0"/>
            </a:br>
            <a:r>
              <a:rPr lang="en-GB" sz="3600" dirty="0"/>
              <a:t>Art. 29</a:t>
            </a:r>
            <a:br>
              <a:rPr lang="en-GB" sz="3600" dirty="0"/>
            </a:br>
            <a:r>
              <a:rPr lang="en-GB" sz="3600" dirty="0"/>
              <a:t>Obligations of users of high-risk systems</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171701"/>
            <a:ext cx="9601200" cy="3832492"/>
          </a:xfrm>
        </p:spPr>
        <p:txBody>
          <a:bodyPr>
            <a:normAutofit fontScale="92500" lnSpcReduction="20000"/>
          </a:bodyPr>
          <a:lstStyle/>
          <a:p>
            <a:pPr marL="457200" indent="-457200">
              <a:buFont typeface="+mj-lt"/>
              <a:buAutoNum type="alphaLcPeriod" startAt="11"/>
            </a:pPr>
            <a:endParaRPr lang="en-GB" dirty="0"/>
          </a:p>
          <a:p>
            <a:pPr marL="457200" indent="-457200">
              <a:buFont typeface="+mj-lt"/>
              <a:buAutoNum type="arabicPeriod" startAt="4"/>
            </a:pPr>
            <a:r>
              <a:rPr lang="en-GB" dirty="0"/>
              <a:t>Users shall monitor the operation of the high-risk AI system on the basis of the instructions of use. </a:t>
            </a:r>
            <a:r>
              <a:rPr lang="en-GB" dirty="0">
                <a:solidFill>
                  <a:srgbClr val="FF0000"/>
                </a:solidFill>
              </a:rPr>
              <a:t>When they have reasons to consider that the use in accordance with the instructions of use may result in the AI system presenting a risk within the meaning of Article 65(1) they shall inform the provider or distributor and suspend the use of the system</a:t>
            </a:r>
            <a:r>
              <a:rPr lang="en-GB" dirty="0"/>
              <a:t>. They shall also inform the provider or distributor when they have </a:t>
            </a:r>
            <a:r>
              <a:rPr lang="en-GB" dirty="0">
                <a:solidFill>
                  <a:srgbClr val="FF0000"/>
                </a:solidFill>
              </a:rPr>
              <a:t>identified any serious incident or any malfunctioning within the meaning of Article 62 and interrupt the use of the AI system. </a:t>
            </a:r>
            <a:r>
              <a:rPr lang="en-GB" dirty="0"/>
              <a:t>In case the user is not able to reach the provider, Article 62 shall apply mutatis mutandis. </a:t>
            </a:r>
            <a:br>
              <a:rPr lang="en-GB" dirty="0"/>
            </a:br>
            <a:br>
              <a:rPr lang="en-GB" dirty="0"/>
            </a:br>
            <a:r>
              <a:rPr lang="en-GB" dirty="0"/>
              <a:t>For users that are </a:t>
            </a:r>
            <a:r>
              <a:rPr lang="en-GB" dirty="0">
                <a:solidFill>
                  <a:srgbClr val="FF0000"/>
                </a:solidFill>
              </a:rPr>
              <a:t>credit institutions </a:t>
            </a:r>
            <a:r>
              <a:rPr lang="en-GB" dirty="0"/>
              <a:t>regulated by Directive 2013/36/EU, the monitoring obligation set out in the first subparagraph shall be deemed to be fulfilled by complying with the rules on internal governance arrangements, processes and mechanisms pursuant to Article 74 of that Directive. </a:t>
            </a:r>
          </a:p>
          <a:p>
            <a:pPr marL="457200" indent="-457200">
              <a:buFont typeface="+mj-lt"/>
              <a:buAutoNum type="arabicPeriod"/>
            </a:pPr>
            <a:endParaRPr lang="en-GB" dirty="0"/>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5</a:t>
            </a:fld>
            <a:endParaRPr lang="en-US" dirty="0"/>
          </a:p>
        </p:txBody>
      </p:sp>
      <p:pic>
        <p:nvPicPr>
          <p:cNvPr id="7" name="Audio Recording 17 Jun 2021 at 11:15:03" descr="Audio Recording 17 Jun 2021 at 11:15:03">
            <a:hlinkClick r:id="" action="ppaction://media"/>
            <a:extLst>
              <a:ext uri="{FF2B5EF4-FFF2-40B4-BE49-F238E27FC236}">
                <a16:creationId xmlns:a16="http://schemas.microsoft.com/office/drawing/2014/main" id="{A2564F81-0417-5D49-948F-783DEE5350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364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9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870333" y="685800"/>
            <a:ext cx="10102467" cy="1485900"/>
          </a:xfrm>
        </p:spPr>
        <p:txBody>
          <a:bodyPr>
            <a:noAutofit/>
          </a:bodyPr>
          <a:lstStyle/>
          <a:p>
            <a:r>
              <a:rPr lang="en-GB" sz="3600" dirty="0"/>
              <a:t>Chapter 3</a:t>
            </a:r>
            <a:br>
              <a:rPr lang="en-GB" sz="3600" dirty="0"/>
            </a:br>
            <a:r>
              <a:rPr lang="en-GB" sz="3600" dirty="0"/>
              <a:t>Art. 29</a:t>
            </a:r>
            <a:br>
              <a:rPr lang="en-GB" sz="3600" dirty="0"/>
            </a:br>
            <a:r>
              <a:rPr lang="en-GB" sz="3600" dirty="0"/>
              <a:t>Obligations of users of high-risk systems</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171701"/>
            <a:ext cx="9601200" cy="3832492"/>
          </a:xfrm>
        </p:spPr>
        <p:txBody>
          <a:bodyPr>
            <a:normAutofit/>
          </a:bodyPr>
          <a:lstStyle/>
          <a:p>
            <a:pPr marL="457200" indent="-457200">
              <a:buFont typeface="+mj-lt"/>
              <a:buAutoNum type="alphaLcPeriod" startAt="11"/>
            </a:pPr>
            <a:endParaRPr lang="en-GB" dirty="0"/>
          </a:p>
          <a:p>
            <a:pPr marL="457200" indent="-457200">
              <a:buFont typeface="+mj-lt"/>
              <a:buAutoNum type="arabicPeriod" startAt="5"/>
            </a:pPr>
            <a:r>
              <a:rPr lang="en-GB" dirty="0"/>
              <a:t>Users of high-risk AI systems shall </a:t>
            </a:r>
            <a:r>
              <a:rPr lang="en-GB" dirty="0">
                <a:solidFill>
                  <a:srgbClr val="FF0000"/>
                </a:solidFill>
              </a:rPr>
              <a:t>keep the logs automatically generated by that high-risk AI system</a:t>
            </a:r>
            <a:r>
              <a:rPr lang="en-GB" dirty="0"/>
              <a:t>, to the extent such logs are under their control. The logs shall be kept for a period that is appropriate in the light of the intended purpose of the high-risk AI system and applicable legal obligations under Union or national law. </a:t>
            </a:r>
            <a:br>
              <a:rPr lang="en-GB" dirty="0"/>
            </a:br>
            <a:br>
              <a:rPr lang="en-GB" dirty="0"/>
            </a:br>
            <a:r>
              <a:rPr lang="en-GB" dirty="0"/>
              <a:t>Users that are </a:t>
            </a:r>
            <a:r>
              <a:rPr lang="en-GB" dirty="0">
                <a:solidFill>
                  <a:srgbClr val="FF0000"/>
                </a:solidFill>
              </a:rPr>
              <a:t>credit institutions </a:t>
            </a:r>
            <a:r>
              <a:rPr lang="en-GB" dirty="0"/>
              <a:t>regulated by Directive 2013/36/EU shall maintain the logs as part of the documentation concerning internal governance arrangements, processes and mechanisms pursuant to Article 74 of that Directive. </a:t>
            </a:r>
          </a:p>
          <a:p>
            <a:pPr marL="457200" indent="-457200">
              <a:buFont typeface="+mj-lt"/>
              <a:buAutoNum type="arabicPeriod"/>
            </a:pPr>
            <a:endParaRPr lang="en-GB" dirty="0"/>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6</a:t>
            </a:fld>
            <a:endParaRPr lang="en-US" dirty="0"/>
          </a:p>
        </p:txBody>
      </p:sp>
      <p:pic>
        <p:nvPicPr>
          <p:cNvPr id="7" name="Audio Recording 17 Jun 2021 at 11:16:35" descr="Audio Recording 17 Jun 2021 at 11:16:35">
            <a:hlinkClick r:id="" action="ppaction://media"/>
            <a:extLst>
              <a:ext uri="{FF2B5EF4-FFF2-40B4-BE49-F238E27FC236}">
                <a16:creationId xmlns:a16="http://schemas.microsoft.com/office/drawing/2014/main" id="{ECC9FAD2-1A65-284D-B075-AE6A3F41CC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7923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870333" y="685800"/>
            <a:ext cx="10102467" cy="1485900"/>
          </a:xfrm>
        </p:spPr>
        <p:txBody>
          <a:bodyPr>
            <a:noAutofit/>
          </a:bodyPr>
          <a:lstStyle/>
          <a:p>
            <a:r>
              <a:rPr lang="en-GB" sz="3600" dirty="0"/>
              <a:t>Chapter 3</a:t>
            </a:r>
            <a:br>
              <a:rPr lang="en-GB" sz="3600" dirty="0"/>
            </a:br>
            <a:r>
              <a:rPr lang="en-GB" sz="3600" dirty="0"/>
              <a:t>Art. 29</a:t>
            </a:r>
            <a:br>
              <a:rPr lang="en-GB" sz="3600" dirty="0"/>
            </a:br>
            <a:r>
              <a:rPr lang="en-GB" sz="3600" dirty="0"/>
              <a:t>Obligations of users of high-risk systems</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171701"/>
            <a:ext cx="9601200" cy="3832492"/>
          </a:xfrm>
        </p:spPr>
        <p:txBody>
          <a:bodyPr>
            <a:normAutofit/>
          </a:bodyPr>
          <a:lstStyle/>
          <a:p>
            <a:pPr marL="457200" indent="-457200">
              <a:buFont typeface="+mj-lt"/>
              <a:buAutoNum type="alphaLcPeriod" startAt="11"/>
            </a:pPr>
            <a:endParaRPr lang="en-GB" dirty="0"/>
          </a:p>
          <a:p>
            <a:pPr marL="457200" indent="-457200">
              <a:buFont typeface="+mj-lt"/>
              <a:buAutoNum type="arabicPeriod" startAt="6"/>
            </a:pPr>
            <a:endParaRPr lang="en-GB" dirty="0"/>
          </a:p>
          <a:p>
            <a:pPr marL="457200" indent="-457200">
              <a:buFont typeface="+mj-lt"/>
              <a:buAutoNum type="arabicPeriod" startAt="6"/>
            </a:pPr>
            <a:r>
              <a:rPr lang="en-GB" dirty="0">
                <a:solidFill>
                  <a:srgbClr val="FF0000"/>
                </a:solidFill>
              </a:rPr>
              <a:t>Users of high-risk AI systems shall use the information provided under Article 13 to comply with their obligation to carry out a data protection impact assessment under Article 35 of Regulation </a:t>
            </a:r>
            <a:r>
              <a:rPr lang="en-GB" dirty="0"/>
              <a:t>(EU) 2016/679 or Article 27 of Directive (EU) 2016/680, where applicable. </a:t>
            </a:r>
          </a:p>
          <a:p>
            <a:pPr marL="457200" indent="-457200">
              <a:buFont typeface="+mj-lt"/>
              <a:buAutoNum type="arabicPeriod"/>
            </a:pPr>
            <a:endParaRPr lang="en-GB" dirty="0"/>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7</a:t>
            </a:fld>
            <a:endParaRPr lang="en-US" dirty="0"/>
          </a:p>
        </p:txBody>
      </p:sp>
      <p:pic>
        <p:nvPicPr>
          <p:cNvPr id="7" name="Audio Recording 17 Jun 2021 at 11:17:50" descr="Audio Recording 17 Jun 2021 at 11:17:50">
            <a:hlinkClick r:id="" action="ppaction://media"/>
            <a:extLst>
              <a:ext uri="{FF2B5EF4-FFF2-40B4-BE49-F238E27FC236}">
                <a16:creationId xmlns:a16="http://schemas.microsoft.com/office/drawing/2014/main" id="{7D3ED9AC-CAB3-9044-AFA2-9227E2F1ED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49283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statue of a person&#10;&#10;Description automatically generated">
            <a:extLst>
              <a:ext uri="{FF2B5EF4-FFF2-40B4-BE49-F238E27FC236}">
                <a16:creationId xmlns:a16="http://schemas.microsoft.com/office/drawing/2014/main" id="{75C2D434-B94D-3346-A261-F74083C62668}"/>
              </a:ext>
            </a:extLst>
          </p:cNvPr>
          <p:cNvPicPr>
            <a:picLocks noChangeAspect="1"/>
          </p:cNvPicPr>
          <p:nvPr/>
        </p:nvPicPr>
        <p:blipFill rotWithShape="1">
          <a:blip r:embed="rId6"/>
          <a:srcRect t="15706" r="1" b="2"/>
          <a:stretch/>
        </p:blipFill>
        <p:spPr>
          <a:xfrm>
            <a:off x="-1" y="10"/>
            <a:ext cx="12188652" cy="6857990"/>
          </a:xfrm>
          <a:prstGeom prst="rect">
            <a:avLst/>
          </a:prstGeom>
        </p:spPr>
      </p:pic>
      <p:sp>
        <p:nvSpPr>
          <p:cNvPr id="12" name="Rectangle 11">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ACDB6C8-A16B-E042-873F-71800D0927A2}"/>
              </a:ext>
            </a:extLst>
          </p:cNvPr>
          <p:cNvSpPr>
            <a:spLocks noGrp="1"/>
          </p:cNvSpPr>
          <p:nvPr>
            <p:ph idx="1"/>
          </p:nvPr>
        </p:nvSpPr>
        <p:spPr>
          <a:xfrm>
            <a:off x="1371600" y="2286000"/>
            <a:ext cx="9601200" cy="3581400"/>
          </a:xfrm>
        </p:spPr>
        <p:txBody>
          <a:bodyPr>
            <a:normAutofit/>
          </a:bodyPr>
          <a:lstStyle/>
          <a:p>
            <a:endParaRPr lang="en-GB" dirty="0"/>
          </a:p>
          <a:p>
            <a:endParaRPr lang="en-GB" dirty="0"/>
          </a:p>
          <a:p>
            <a:r>
              <a:rPr lang="en-GB" dirty="0" err="1"/>
              <a:t>HumanE</a:t>
            </a:r>
            <a:r>
              <a:rPr lang="en-GB" dirty="0"/>
              <a:t>-AI-NET</a:t>
            </a:r>
          </a:p>
          <a:p>
            <a:endParaRPr lang="en-GB" dirty="0"/>
          </a:p>
          <a:p>
            <a:pPr algn="r"/>
            <a:r>
              <a:rPr lang="en-GB" dirty="0"/>
              <a:t>AI Act: enables, prohibits, restricts</a:t>
            </a:r>
          </a:p>
          <a:p>
            <a:pPr lvl="1" algn="r"/>
            <a:r>
              <a:rPr lang="en-GB" dirty="0"/>
              <a:t>Reasonable?</a:t>
            </a:r>
          </a:p>
          <a:p>
            <a:pPr lvl="1" algn="r"/>
            <a:r>
              <a:rPr lang="en-GB" dirty="0"/>
              <a:t>Pertinent?</a:t>
            </a:r>
          </a:p>
          <a:p>
            <a:pPr lvl="1"/>
            <a:endParaRPr lang="en-GB" dirty="0"/>
          </a:p>
        </p:txBody>
      </p:sp>
      <p:sp>
        <p:nvSpPr>
          <p:cNvPr id="4" name="Date Placeholder 3">
            <a:extLst>
              <a:ext uri="{FF2B5EF4-FFF2-40B4-BE49-F238E27FC236}">
                <a16:creationId xmlns:a16="http://schemas.microsoft.com/office/drawing/2014/main" id="{DF8905F9-5D06-CF44-BD0A-9D47BD35A326}"/>
              </a:ext>
            </a:extLst>
          </p:cNvPr>
          <p:cNvSpPr>
            <a:spLocks noGrp="1"/>
          </p:cNvSpPr>
          <p:nvPr>
            <p:ph type="dt" sz="half" idx="10"/>
          </p:nvPr>
        </p:nvSpPr>
        <p:spPr>
          <a:xfrm>
            <a:off x="1390650" y="6453386"/>
            <a:ext cx="1204572" cy="404614"/>
          </a:xfrm>
        </p:spPr>
        <p:txBody>
          <a:bodyPr>
            <a:normAutofit/>
          </a:bodyPr>
          <a:lstStyle/>
          <a:p>
            <a:pPr>
              <a:spcAft>
                <a:spcPts val="600"/>
              </a:spcAft>
            </a:pPr>
            <a:r>
              <a:rPr lang="en-US"/>
              <a:t>June 2021</a:t>
            </a:r>
          </a:p>
        </p:txBody>
      </p:sp>
      <p:sp>
        <p:nvSpPr>
          <p:cNvPr id="5" name="Footer Placeholder 4">
            <a:extLst>
              <a:ext uri="{FF2B5EF4-FFF2-40B4-BE49-F238E27FC236}">
                <a16:creationId xmlns:a16="http://schemas.microsoft.com/office/drawing/2014/main" id="{ECFE89FA-F741-CF48-9110-2B0215397C89}"/>
              </a:ext>
            </a:extLst>
          </p:cNvPr>
          <p:cNvSpPr>
            <a:spLocks noGrp="1"/>
          </p:cNvSpPr>
          <p:nvPr>
            <p:ph type="ftr" sz="quarter" idx="11"/>
          </p:nvPr>
        </p:nvSpPr>
        <p:spPr>
          <a:xfrm>
            <a:off x="2893564" y="6453386"/>
            <a:ext cx="6280830" cy="404614"/>
          </a:xfrm>
        </p:spPr>
        <p:txBody>
          <a:bodyPr>
            <a:normAutofit/>
          </a:bodyPr>
          <a:lstStyle/>
          <a:p>
            <a:pPr>
              <a:spcAft>
                <a:spcPts val="600"/>
              </a:spcAft>
            </a:pPr>
            <a:r>
              <a:rPr lang="en-US"/>
              <a:t>HAI-NET Tutorial AI ACT Proposal</a:t>
            </a:r>
          </a:p>
        </p:txBody>
      </p:sp>
      <p:sp>
        <p:nvSpPr>
          <p:cNvPr id="6" name="Slide Number Placeholder 5">
            <a:extLst>
              <a:ext uri="{FF2B5EF4-FFF2-40B4-BE49-F238E27FC236}">
                <a16:creationId xmlns:a16="http://schemas.microsoft.com/office/drawing/2014/main" id="{AD0A3B25-0E3E-A349-B363-6C9902AE626A}"/>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8</a:t>
            </a:fld>
            <a:endParaRPr lang="en-US"/>
          </a:p>
        </p:txBody>
      </p:sp>
      <p:pic>
        <p:nvPicPr>
          <p:cNvPr id="2" name="Audio 1">
            <a:hlinkClick r:id="" action="ppaction://media"/>
            <a:extLst>
              <a:ext uri="{FF2B5EF4-FFF2-40B4-BE49-F238E27FC236}">
                <a16:creationId xmlns:a16="http://schemas.microsoft.com/office/drawing/2014/main" id="{9E67D1AC-E2F2-2D42-A07E-C4DCA622730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pic>
        <p:nvPicPr>
          <p:cNvPr id="8" name="Audio Recording 17 Jun 2021 at 11:19:37" descr="Audio Recording 17 Jun 2021 at 11:19:37">
            <a:hlinkClick r:id="" action="ppaction://media"/>
            <a:extLst>
              <a:ext uri="{FF2B5EF4-FFF2-40B4-BE49-F238E27FC236}">
                <a16:creationId xmlns:a16="http://schemas.microsoft.com/office/drawing/2014/main" id="{381F23E4-3E9B-F84A-8196-643D0FFA766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54071170"/>
      </p:ext>
    </p:extLst>
  </p:cSld>
  <p:clrMapOvr>
    <a:masterClrMapping/>
  </p:clrMapOvr>
  <mc:AlternateContent xmlns:mc="http://schemas.openxmlformats.org/markup-compatibility/2006" xmlns:p14="http://schemas.microsoft.com/office/powerpoint/2010/main">
    <mc:Choice Requires="p14">
      <p:transition spd="slow" p14:dur="2000" advTm="17500"/>
    </mc:Choice>
    <mc:Fallback xmlns="">
      <p:transition spd="slow" advTm="17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27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Bijsnij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3BF942E50F049A9EF0013C56E0E0F" ma:contentTypeVersion="7" ma:contentTypeDescription="Create a new document." ma:contentTypeScope="" ma:versionID="d17cd62f77dc1e5e993a2acec688089d">
  <xsd:schema xmlns:xsd="http://www.w3.org/2001/XMLSchema" xmlns:xs="http://www.w3.org/2001/XMLSchema" xmlns:p="http://schemas.microsoft.com/office/2006/metadata/properties" xmlns:ns2="69d91f16-7083-4465-96b7-cfa596842426" xmlns:ns3="8906126e-c50c-43e7-80be-ce9d2d8cf778" targetNamespace="http://schemas.microsoft.com/office/2006/metadata/properties" ma:root="true" ma:fieldsID="5c9af6f19f9e5831abfb3e18b02a70a1" ns2:_="" ns3:_="">
    <xsd:import namespace="69d91f16-7083-4465-96b7-cfa596842426"/>
    <xsd:import namespace="8906126e-c50c-43e7-80be-ce9d2d8cf7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91f16-7083-4465-96b7-cfa5968424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6126e-c50c-43e7-80be-ce9d2d8cf7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FE850C-E765-44C4-87BC-50730E385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91f16-7083-4465-96b7-cfa596842426"/>
    <ds:schemaRef ds:uri="8906126e-c50c-43e7-80be-ce9d2d8c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AFE6B-BB2D-47E7-BB00-FE6CD554E9D7}">
  <ds:schemaRefs>
    <ds:schemaRef ds:uri="http://schemas.microsoft.com/sharepoint/v3/contenttype/forms"/>
  </ds:schemaRefs>
</ds:datastoreItem>
</file>

<file path=customXml/itemProps3.xml><?xml version="1.0" encoding="utf-8"?>
<ds:datastoreItem xmlns:ds="http://schemas.openxmlformats.org/officeDocument/2006/customXml" ds:itemID="{155EB424-8B2D-429B-916E-8CD0F2359EFC}">
  <ds:schemaRefs>
    <ds:schemaRef ds:uri="http://purl.org/dc/elements/1.1/"/>
    <ds:schemaRef ds:uri="8906126e-c50c-43e7-80be-ce9d2d8cf778"/>
    <ds:schemaRef ds:uri="http://schemas.microsoft.com/office/2006/documentManagement/types"/>
    <ds:schemaRef ds:uri="69d91f16-7083-4465-96b7-cfa596842426"/>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1380</TotalTime>
  <Words>662</Words>
  <Application>Microsoft Macintosh PowerPoint</Application>
  <PresentationFormat>Widescreen</PresentationFormat>
  <Paragraphs>63</Paragraphs>
  <Slides>8</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Britannic Bold</vt:lpstr>
      <vt:lpstr>Broadway</vt:lpstr>
      <vt:lpstr>Calibri</vt:lpstr>
      <vt:lpstr>Franklin Gothic Book</vt:lpstr>
      <vt:lpstr>Futura Medium</vt:lpstr>
      <vt:lpstr>Bijsnijden</vt:lpstr>
      <vt:lpstr>AI Act Obligations for users of high risk systems</vt:lpstr>
      <vt:lpstr>AIA</vt:lpstr>
      <vt:lpstr>Chapter 3 OBLIGATIONS OF PROVIDERS AND USERS OF  HIGH-RISK AI SYSTEMS AND  OTHER PARTIES   </vt:lpstr>
      <vt:lpstr>Chapter 3 Art. 29 Obligations of users of high-risk systems</vt:lpstr>
      <vt:lpstr>Chapter 3 Art. 29 Obligations of users of high-risk systems</vt:lpstr>
      <vt:lpstr>Chapter 3 Art. 29 Obligations of users of high-risk systems</vt:lpstr>
      <vt:lpstr>Chapter 3 Art. 29 Obligations of users of high-risk systems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legal basis  art. 6 GDPR</dc:title>
  <dc:creator>Mireille HILDEBRANDT</dc:creator>
  <cp:lastModifiedBy>Mireille HILDEBRANDT</cp:lastModifiedBy>
  <cp:revision>7</cp:revision>
  <dcterms:created xsi:type="dcterms:W3CDTF">2020-09-10T14:27:08Z</dcterms:created>
  <dcterms:modified xsi:type="dcterms:W3CDTF">2021-06-17T09:19:39Z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0x0101000893BF942E50F049A9EF0013C56E0E0F</vt:lpwstr>
  </property>
</Properties>
</file>